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4.jpg" ContentType="image/jpg"/>
  <Override PartName="/ppt/media/image5.jpg" ContentType="image/jpg"/>
  <Override PartName="/ppt/media/image6.jpg" ContentType="image/jpg"/>
  <Override PartName="/ppt/notesSlides/notesSlide1.xml" ContentType="application/vnd.openxmlformats-officedocument.presentationml.notesSlide+xml"/>
  <Override PartName="/ppt/media/image7.jpg" ContentType="image/jpg"/>
  <Override PartName="/ppt/media/image8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1.jpg" ContentType="image/jpg"/>
  <Override PartName="/ppt/notesSlides/notesSlide2.xml" ContentType="application/vnd.openxmlformats-officedocument.presentationml.notesSlide+xml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81.jpg" ContentType="image/jpg"/>
  <Override PartName="/ppt/media/image84.jpg" ContentType="image/jpg"/>
  <Override PartName="/ppt/notesSlides/notesSlide3.xml" ContentType="application/vnd.openxmlformats-officedocument.presentationml.notesSlide+xml"/>
  <Override PartName="/ppt/media/image94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5.jpg" ContentType="image/jpg"/>
  <Override PartName="/ppt/media/image107.jpg" ContentType="image/jpg"/>
  <Override PartName="/ppt/media/image109.jpg" ContentType="image/jpg"/>
  <Override PartName="/ppt/media/image115.jpg" ContentType="image/jpg"/>
  <Override PartName="/ppt/media/image117.jpg" ContentType="image/jpg"/>
  <Override PartName="/ppt/media/image118.jpg" ContentType="image/jpg"/>
  <Override PartName="/ppt/media/image120.jpg" ContentType="image/jpg"/>
  <Override PartName="/ppt/media/image121.jpg" ContentType="image/jpg"/>
  <Override PartName="/ppt/media/image123.jpg" ContentType="image/jpg"/>
  <Override PartName="/ppt/media/image124.jpg" ContentType="image/jpg"/>
  <Override PartName="/ppt/media/image127.jpg" ContentType="image/jpg"/>
  <Override PartName="/ppt/media/image131.jpg" ContentType="image/jpg"/>
  <Override PartName="/ppt/media/image13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5"/>
  </p:notesMasterIdLst>
  <p:sldIdLst>
    <p:sldId id="347" r:id="rId2"/>
    <p:sldId id="538" r:id="rId3"/>
    <p:sldId id="539" r:id="rId4"/>
    <p:sldId id="540" r:id="rId5"/>
    <p:sldId id="543" r:id="rId6"/>
    <p:sldId id="541" r:id="rId7"/>
    <p:sldId id="548" r:id="rId8"/>
    <p:sldId id="544" r:id="rId9"/>
    <p:sldId id="545" r:id="rId10"/>
    <p:sldId id="546" r:id="rId11"/>
    <p:sldId id="547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405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598" r:id="rId63"/>
    <p:sldId id="599" r:id="rId64"/>
    <p:sldId id="600" r:id="rId65"/>
    <p:sldId id="601" r:id="rId66"/>
    <p:sldId id="602" r:id="rId67"/>
    <p:sldId id="603" r:id="rId68"/>
    <p:sldId id="604" r:id="rId69"/>
    <p:sldId id="605" r:id="rId70"/>
    <p:sldId id="606" r:id="rId71"/>
    <p:sldId id="607" r:id="rId72"/>
    <p:sldId id="608" r:id="rId73"/>
    <p:sldId id="609" r:id="rId74"/>
    <p:sldId id="610" r:id="rId75"/>
    <p:sldId id="611" r:id="rId76"/>
    <p:sldId id="612" r:id="rId77"/>
    <p:sldId id="613" r:id="rId78"/>
    <p:sldId id="614" r:id="rId79"/>
    <p:sldId id="615" r:id="rId80"/>
    <p:sldId id="616" r:id="rId81"/>
    <p:sldId id="617" r:id="rId82"/>
    <p:sldId id="618" r:id="rId83"/>
    <p:sldId id="619" r:id="rId84"/>
    <p:sldId id="620" r:id="rId85"/>
    <p:sldId id="621" r:id="rId86"/>
    <p:sldId id="622" r:id="rId87"/>
    <p:sldId id="623" r:id="rId88"/>
    <p:sldId id="624" r:id="rId89"/>
    <p:sldId id="625" r:id="rId90"/>
    <p:sldId id="626" r:id="rId91"/>
    <p:sldId id="627" r:id="rId92"/>
    <p:sldId id="628" r:id="rId93"/>
    <p:sldId id="629" r:id="rId94"/>
    <p:sldId id="423" r:id="rId95"/>
    <p:sldId id="630" r:id="rId96"/>
    <p:sldId id="631" r:id="rId97"/>
    <p:sldId id="632" r:id="rId98"/>
    <p:sldId id="633" r:id="rId99"/>
    <p:sldId id="634" r:id="rId100"/>
    <p:sldId id="635" r:id="rId101"/>
    <p:sldId id="636" r:id="rId102"/>
    <p:sldId id="637" r:id="rId103"/>
    <p:sldId id="638" r:id="rId104"/>
    <p:sldId id="639" r:id="rId105"/>
    <p:sldId id="640" r:id="rId106"/>
    <p:sldId id="641" r:id="rId107"/>
    <p:sldId id="642" r:id="rId108"/>
    <p:sldId id="643" r:id="rId109"/>
    <p:sldId id="644" r:id="rId110"/>
    <p:sldId id="645" r:id="rId111"/>
    <p:sldId id="646" r:id="rId112"/>
    <p:sldId id="647" r:id="rId113"/>
    <p:sldId id="648" r:id="rId114"/>
    <p:sldId id="649" r:id="rId115"/>
    <p:sldId id="650" r:id="rId116"/>
    <p:sldId id="651" r:id="rId117"/>
    <p:sldId id="652" r:id="rId118"/>
    <p:sldId id="653" r:id="rId119"/>
    <p:sldId id="654" r:id="rId120"/>
    <p:sldId id="655" r:id="rId121"/>
    <p:sldId id="656" r:id="rId122"/>
    <p:sldId id="657" r:id="rId123"/>
    <p:sldId id="658" r:id="rId124"/>
    <p:sldId id="659" r:id="rId125"/>
    <p:sldId id="660" r:id="rId126"/>
    <p:sldId id="661" r:id="rId127"/>
    <p:sldId id="662" r:id="rId128"/>
    <p:sldId id="663" r:id="rId129"/>
    <p:sldId id="664" r:id="rId130"/>
    <p:sldId id="665" r:id="rId131"/>
    <p:sldId id="666" r:id="rId132"/>
    <p:sldId id="667" r:id="rId133"/>
    <p:sldId id="668" r:id="rId134"/>
    <p:sldId id="669" r:id="rId135"/>
    <p:sldId id="670" r:id="rId136"/>
    <p:sldId id="671" r:id="rId137"/>
    <p:sldId id="672" r:id="rId138"/>
    <p:sldId id="673" r:id="rId139"/>
    <p:sldId id="674" r:id="rId140"/>
    <p:sldId id="675" r:id="rId141"/>
    <p:sldId id="676" r:id="rId142"/>
    <p:sldId id="677" r:id="rId143"/>
    <p:sldId id="678" r:id="rId1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8312"/>
    <a:srgbClr val="BD582C"/>
    <a:srgbClr val="1765A8"/>
    <a:srgbClr val="196DB4"/>
    <a:srgbClr val="FFFFFF"/>
    <a:srgbClr val="E6E6E6"/>
    <a:srgbClr val="3FC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5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20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69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8105F402-0491-4489-9897-A6971F2BC964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419C16E-2AAD-44AE-9E14-5A318778B32D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867C0EA-72AC-4D05-BA70-75C6C292347E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5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DAA7143E-4EE8-4879-8706-B3C1C3E9066F}" type="datetime1">
              <a:rPr lang="zh-TW" altLang="en-US" smtClean="0"/>
              <a:t>2022/3/23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8073819-4813-4650-BC76-340E69D449D3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9BB3008-1F4D-4C2E-9C9B-B8B5DA81B45D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3B849BD-5B5D-4EE4-9693-FD2877548CED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3BD4744-3405-4CCA-BA27-3D769873F7A5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9B661955-3D32-4247-9535-E8F5D6A4EAEE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3B28C72B-319B-4C3C-8CF2-9AB00B750F72}" type="datetime1">
              <a:rPr lang="zh-TW" altLang="en-US" smtClean="0"/>
              <a:t>2022/3/23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-demos/linear-classify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g"/><Relationship Id="rId4" Type="http://schemas.openxmlformats.org/officeDocument/2006/relationships/image" Target="../media/image10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g"/><Relationship Id="rId4" Type="http://schemas.openxmlformats.org/officeDocument/2006/relationships/image" Target="../media/image107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jp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image" Target="../media/image3.png"/><Relationship Id="rId7" Type="http://schemas.openxmlformats.org/officeDocument/2006/relationships/image" Target="../media/image13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1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6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2.png"/><Relationship Id="rId4" Type="http://schemas.openxmlformats.org/officeDocument/2006/relationships/image" Target="../media/image68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147A93-4409-465F-97CE-D2CEC7209317}"/>
              </a:ext>
            </a:extLst>
          </p:cNvPr>
          <p:cNvSpPr txBox="1"/>
          <p:nvPr/>
        </p:nvSpPr>
        <p:spPr>
          <a:xfrm>
            <a:off x="2478099" y="1972803"/>
            <a:ext cx="5457886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2725" algn="ctr">
              <a:lnSpc>
                <a:spcPts val="6470"/>
              </a:lnSpc>
            </a:pPr>
            <a:r>
              <a:rPr sz="6000" b="0" spc="-35" dirty="0">
                <a:latin typeface="+mj-lt"/>
                <a:cs typeface="Calibri Light"/>
              </a:rPr>
              <a:t>L</a:t>
            </a:r>
            <a:r>
              <a:rPr sz="6000" b="0" spc="-5" dirty="0">
                <a:latin typeface="+mj-lt"/>
                <a:cs typeface="Calibri Light"/>
              </a:rPr>
              <a:t>e</a:t>
            </a:r>
            <a:r>
              <a:rPr sz="6000" b="0" spc="-35" dirty="0">
                <a:latin typeface="+mj-lt"/>
                <a:cs typeface="Calibri Light"/>
              </a:rPr>
              <a:t>c</a:t>
            </a:r>
            <a:r>
              <a:rPr sz="6000" b="0" spc="-20" dirty="0">
                <a:latin typeface="+mj-lt"/>
                <a:cs typeface="Calibri Light"/>
              </a:rPr>
              <a:t>t</a:t>
            </a:r>
            <a:r>
              <a:rPr sz="6000" b="0" spc="-40" dirty="0">
                <a:latin typeface="+mj-lt"/>
                <a:cs typeface="Calibri Light"/>
              </a:rPr>
              <a:t>u</a:t>
            </a:r>
            <a:r>
              <a:rPr sz="6000" b="0" spc="-120" dirty="0">
                <a:latin typeface="+mj-lt"/>
                <a:cs typeface="Calibri Light"/>
              </a:rPr>
              <a:t>r</a:t>
            </a:r>
            <a:r>
              <a:rPr sz="6000" b="0" dirty="0">
                <a:latin typeface="+mj-lt"/>
                <a:cs typeface="Calibri Light"/>
              </a:rPr>
              <a:t>e</a:t>
            </a:r>
            <a:r>
              <a:rPr lang="en-US" altLang="zh-TW" sz="6000" b="0" dirty="0">
                <a:latin typeface="+mj-lt"/>
                <a:cs typeface="Calibri Light"/>
              </a:rPr>
              <a:t>4</a:t>
            </a:r>
            <a:r>
              <a:rPr lang="zh-TW" altLang="en-US" sz="6000" b="0" dirty="0">
                <a:latin typeface="+mj-lt"/>
                <a:cs typeface="Calibri Light"/>
              </a:rPr>
              <a:t> </a:t>
            </a:r>
            <a:r>
              <a:rPr lang="en-US" altLang="zh-TW" sz="6000" b="0" dirty="0">
                <a:latin typeface="+mj-lt"/>
                <a:cs typeface="Calibri Light"/>
              </a:rPr>
              <a:t>:</a:t>
            </a:r>
          </a:p>
          <a:p>
            <a:pPr marL="12700" marR="5080" indent="1482725" algn="ctr">
              <a:lnSpc>
                <a:spcPts val="6470"/>
              </a:lnSpc>
            </a:pPr>
            <a:r>
              <a:rPr lang="en-US" altLang="zh-TW" sz="6000" dirty="0">
                <a:latin typeface="+mj-lt"/>
                <a:cs typeface="Calibri Light"/>
              </a:rPr>
              <a:t>Optimization</a:t>
            </a:r>
            <a:endParaRPr sz="6000" dirty="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7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0FC809-5688-41FE-8F80-4A811B0D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3FE357D-71CF-49BF-ADC4-6021153B9923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6EE239F-F3E1-448F-9BEC-17EABDDA476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389FB77-4946-41F2-9903-F9B0BDB64C2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F4FB458-1D5B-4E03-9ED7-3087C92BBF7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09B71D-B8D4-48C2-9A09-44B91B8047E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CB463B72-CCD7-47B5-958D-498FEE9D48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6624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8B30E2-BF62-40B6-94CD-1FBE516D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F0D3ACE-7D31-4569-B855-1EAD2EA0B2F2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-15">
                <a:latin typeface="Calibri Light"/>
                <a:cs typeface="Calibri Light"/>
              </a:rPr>
              <a:t>t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ch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15">
                <a:latin typeface="Calibri Light"/>
                <a:cs typeface="Calibri Light"/>
              </a:rPr>
              <a:t>s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25">
                <a:latin typeface="Calibri Light"/>
                <a:cs typeface="Calibri Light"/>
              </a:rPr>
              <a:t>ic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45">
                <a:latin typeface="Calibri Light"/>
                <a:cs typeface="Calibri Light"/>
              </a:rPr>
              <a:t>G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De</a:t>
            </a:r>
            <a:r>
              <a:rPr lang="en-US" sz="3900" spc="30">
                <a:latin typeface="Calibri Light"/>
                <a:cs typeface="Calibri Light"/>
              </a:rPr>
              <a:t>sce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(S</a:t>
            </a:r>
            <a:r>
              <a:rPr lang="en-US" sz="4000"/>
              <a:t>G</a:t>
            </a:r>
            <a:r>
              <a:rPr lang="en-US" sz="4000" spc="-5"/>
              <a:t>D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E8730DE-A235-4C2F-A0FC-5F22B69B0397}"/>
              </a:ext>
            </a:extLst>
          </p:cNvPr>
          <p:cNvSpPr/>
          <p:nvPr/>
        </p:nvSpPr>
        <p:spPr>
          <a:xfrm>
            <a:off x="860865" y="1606246"/>
            <a:ext cx="7206688" cy="479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630AD9D-0325-46EE-B505-6CAFDE704F25}"/>
              </a:ext>
            </a:extLst>
          </p:cNvPr>
          <p:cNvSpPr/>
          <p:nvPr/>
        </p:nvSpPr>
        <p:spPr>
          <a:xfrm>
            <a:off x="2158467" y="2451704"/>
            <a:ext cx="5978069" cy="580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036510E-310C-4542-93F7-DB8D9A3215C1}"/>
              </a:ext>
            </a:extLst>
          </p:cNvPr>
          <p:cNvSpPr txBox="1"/>
          <p:nvPr/>
        </p:nvSpPr>
        <p:spPr>
          <a:xfrm>
            <a:off x="8505110" y="923369"/>
            <a:ext cx="3339465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625">
              <a:lnSpc>
                <a:spcPct val="99900"/>
              </a:lnSpc>
            </a:pPr>
            <a:r>
              <a:rPr sz="2600" spc="-5" dirty="0">
                <a:latin typeface="Calibri"/>
                <a:cs typeface="Calibri"/>
              </a:rPr>
              <a:t>Th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15" dirty="0">
                <a:latin typeface="Calibri"/>
                <a:cs typeface="Calibri"/>
              </a:rPr>
              <a:t>k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lo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 </a:t>
            </a:r>
            <a:r>
              <a:rPr sz="2600" spc="-6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xp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5" dirty="0">
                <a:latin typeface="Calibri"/>
                <a:cs typeface="Calibri"/>
              </a:rPr>
              <a:t>c</a:t>
            </a:r>
            <a:r>
              <a:rPr sz="2600" spc="-40" dirty="0">
                <a:latin typeface="Calibri"/>
                <a:cs typeface="Calibri"/>
              </a:rPr>
              <a:t>t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ion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spc="-40" dirty="0">
                <a:latin typeface="Calibri"/>
                <a:cs typeface="Calibri"/>
              </a:rPr>
              <a:t>v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 f</a:t>
            </a:r>
            <a:r>
              <a:rPr sz="2600" spc="-5" dirty="0">
                <a:latin typeface="Calibri"/>
                <a:cs typeface="Calibri"/>
              </a:rPr>
              <a:t>u</a:t>
            </a:r>
            <a:r>
              <a:rPr sz="2600" dirty="0">
                <a:latin typeface="Calibri"/>
                <a:cs typeface="Calibri"/>
              </a:rPr>
              <a:t>ll </a:t>
            </a:r>
            <a:r>
              <a:rPr sz="2600" b="1" spc="-15" dirty="0">
                <a:latin typeface="Calibri"/>
                <a:cs typeface="Calibri"/>
              </a:rPr>
              <a:t>d</a:t>
            </a:r>
            <a:r>
              <a:rPr sz="2600" b="1" spc="-35" dirty="0">
                <a:latin typeface="Calibri"/>
                <a:cs typeface="Calibri"/>
              </a:rPr>
              <a:t>at</a:t>
            </a:r>
            <a:r>
              <a:rPr sz="2600" b="1" spc="-15" dirty="0">
                <a:latin typeface="Calibri"/>
                <a:cs typeface="Calibri"/>
              </a:rPr>
              <a:t>a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di</a:t>
            </a:r>
            <a:r>
              <a:rPr sz="2600" b="1" spc="-45" dirty="0">
                <a:latin typeface="Calibri"/>
                <a:cs typeface="Calibri"/>
              </a:rPr>
              <a:t>s</a:t>
            </a:r>
            <a:r>
              <a:rPr sz="2600" b="1" spc="-15" dirty="0">
                <a:latin typeface="Calibri"/>
                <a:cs typeface="Calibri"/>
              </a:rPr>
              <a:t>t</a:t>
            </a:r>
            <a:r>
              <a:rPr sz="2600" b="1" dirty="0">
                <a:latin typeface="Calibri"/>
                <a:cs typeface="Calibri"/>
              </a:rPr>
              <a:t>r</a:t>
            </a:r>
            <a:r>
              <a:rPr sz="2600" b="1" spc="-15" dirty="0">
                <a:latin typeface="Calibri"/>
                <a:cs typeface="Calibri"/>
              </a:rPr>
              <a:t>ibution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550" spc="22" baseline="-21241" dirty="0">
                <a:latin typeface="Calibri"/>
                <a:cs typeface="Calibri"/>
              </a:rPr>
              <a:t>d</a:t>
            </a:r>
            <a:r>
              <a:rPr sz="2550" spc="-15" baseline="-21241" dirty="0">
                <a:latin typeface="Calibri"/>
                <a:cs typeface="Calibri"/>
              </a:rPr>
              <a:t>a</a:t>
            </a:r>
            <a:r>
              <a:rPr sz="2550" spc="-37" baseline="-21241" dirty="0">
                <a:latin typeface="Calibri"/>
                <a:cs typeface="Calibri"/>
              </a:rPr>
              <a:t>t</a:t>
            </a:r>
            <a:r>
              <a:rPr sz="2550" spc="7" baseline="-21241" dirty="0">
                <a:latin typeface="Calibri"/>
                <a:cs typeface="Calibri"/>
              </a:rPr>
              <a:t>a</a:t>
            </a:r>
            <a:endParaRPr sz="2550" baseline="-2124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0400"/>
              </a:lnSpc>
            </a:pPr>
            <a:r>
              <a:rPr sz="2600" spc="-5" dirty="0">
                <a:latin typeface="Calibri"/>
                <a:cs typeface="Calibri"/>
              </a:rPr>
              <a:t>App</a:t>
            </a:r>
            <a:r>
              <a:rPr sz="2600" spc="-50" dirty="0">
                <a:latin typeface="Calibri"/>
                <a:cs typeface="Calibri"/>
              </a:rPr>
              <a:t>ro</a:t>
            </a:r>
            <a:r>
              <a:rPr sz="2600" spc="-5" dirty="0">
                <a:latin typeface="Calibri"/>
                <a:cs typeface="Calibri"/>
              </a:rPr>
              <a:t>x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6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xp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5" dirty="0">
                <a:latin typeface="Calibri"/>
                <a:cs typeface="Calibri"/>
              </a:rPr>
              <a:t>c</a:t>
            </a:r>
            <a:r>
              <a:rPr sz="2600" spc="-40" dirty="0">
                <a:latin typeface="Calibri"/>
                <a:cs typeface="Calibri"/>
              </a:rPr>
              <a:t>t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ion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ia 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dirty="0">
                <a:latin typeface="Calibri"/>
                <a:cs typeface="Calibri"/>
              </a:rPr>
              <a:t>li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15" dirty="0">
                <a:latin typeface="Calibri"/>
                <a:cs typeface="Calibri"/>
              </a:rPr>
              <a:t>g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744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BF72AF-C312-4E11-8023-1014FFBA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27E70F-73C4-4DE0-B26B-5DF246DB6AAD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-15">
                <a:latin typeface="Calibri Light"/>
                <a:cs typeface="Calibri Light"/>
              </a:rPr>
              <a:t>t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ch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15">
                <a:latin typeface="Calibri Light"/>
                <a:cs typeface="Calibri Light"/>
              </a:rPr>
              <a:t>s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25">
                <a:latin typeface="Calibri Light"/>
                <a:cs typeface="Calibri Light"/>
              </a:rPr>
              <a:t>ic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45">
                <a:latin typeface="Calibri Light"/>
                <a:cs typeface="Calibri Light"/>
              </a:rPr>
              <a:t>G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De</a:t>
            </a:r>
            <a:r>
              <a:rPr lang="en-US" sz="3900" spc="30">
                <a:latin typeface="Calibri Light"/>
                <a:cs typeface="Calibri Light"/>
              </a:rPr>
              <a:t>sce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(S</a:t>
            </a:r>
            <a:r>
              <a:rPr lang="en-US" sz="4000"/>
              <a:t>G</a:t>
            </a:r>
            <a:r>
              <a:rPr lang="en-US" sz="4000" spc="-5"/>
              <a:t>D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8DE829-9318-4000-A429-36BFDECBB045}"/>
              </a:ext>
            </a:extLst>
          </p:cNvPr>
          <p:cNvSpPr/>
          <p:nvPr/>
        </p:nvSpPr>
        <p:spPr>
          <a:xfrm>
            <a:off x="860865" y="1606246"/>
            <a:ext cx="7206688" cy="479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3FD46D-0FDF-4BF7-A45D-B57C44C22DD0}"/>
              </a:ext>
            </a:extLst>
          </p:cNvPr>
          <p:cNvSpPr/>
          <p:nvPr/>
        </p:nvSpPr>
        <p:spPr>
          <a:xfrm>
            <a:off x="2158467" y="2451704"/>
            <a:ext cx="5978069" cy="580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51E8F9A-B6D3-443A-B70C-3782F554558D}"/>
              </a:ext>
            </a:extLst>
          </p:cNvPr>
          <p:cNvSpPr/>
          <p:nvPr/>
        </p:nvSpPr>
        <p:spPr>
          <a:xfrm>
            <a:off x="92596" y="3812642"/>
            <a:ext cx="10972799" cy="546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A7D2448-2489-4780-B344-7B03C95A2BBD}"/>
              </a:ext>
            </a:extLst>
          </p:cNvPr>
          <p:cNvSpPr/>
          <p:nvPr/>
        </p:nvSpPr>
        <p:spPr>
          <a:xfrm>
            <a:off x="2158467" y="4685527"/>
            <a:ext cx="8663859" cy="683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212DF63-480D-4C3F-ACC4-DF835BD5D541}"/>
              </a:ext>
            </a:extLst>
          </p:cNvPr>
          <p:cNvSpPr txBox="1"/>
          <p:nvPr/>
        </p:nvSpPr>
        <p:spPr>
          <a:xfrm>
            <a:off x="8505110" y="923369"/>
            <a:ext cx="3339465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625">
              <a:lnSpc>
                <a:spcPct val="99900"/>
              </a:lnSpc>
            </a:pPr>
            <a:r>
              <a:rPr sz="2600" spc="-5" dirty="0">
                <a:latin typeface="Calibri"/>
                <a:cs typeface="Calibri"/>
              </a:rPr>
              <a:t>Th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15" dirty="0">
                <a:latin typeface="Calibri"/>
                <a:cs typeface="Calibri"/>
              </a:rPr>
              <a:t>k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lo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 </a:t>
            </a:r>
            <a:r>
              <a:rPr sz="2600" spc="-6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xp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5" dirty="0">
                <a:latin typeface="Calibri"/>
                <a:cs typeface="Calibri"/>
              </a:rPr>
              <a:t>c</a:t>
            </a:r>
            <a:r>
              <a:rPr sz="2600" spc="-40" dirty="0">
                <a:latin typeface="Calibri"/>
                <a:cs typeface="Calibri"/>
              </a:rPr>
              <a:t>t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ion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spc="-40" dirty="0">
                <a:latin typeface="Calibri"/>
                <a:cs typeface="Calibri"/>
              </a:rPr>
              <a:t>v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 f</a:t>
            </a:r>
            <a:r>
              <a:rPr sz="2600" spc="-5" dirty="0">
                <a:latin typeface="Calibri"/>
                <a:cs typeface="Calibri"/>
              </a:rPr>
              <a:t>u</a:t>
            </a:r>
            <a:r>
              <a:rPr sz="2600" dirty="0">
                <a:latin typeface="Calibri"/>
                <a:cs typeface="Calibri"/>
              </a:rPr>
              <a:t>ll </a:t>
            </a:r>
            <a:r>
              <a:rPr sz="2600" b="1" spc="-15" dirty="0">
                <a:latin typeface="Calibri"/>
                <a:cs typeface="Calibri"/>
              </a:rPr>
              <a:t>d</a:t>
            </a:r>
            <a:r>
              <a:rPr sz="2600" b="1" spc="-35" dirty="0">
                <a:latin typeface="Calibri"/>
                <a:cs typeface="Calibri"/>
              </a:rPr>
              <a:t>at</a:t>
            </a:r>
            <a:r>
              <a:rPr sz="2600" b="1" spc="-15" dirty="0">
                <a:latin typeface="Calibri"/>
                <a:cs typeface="Calibri"/>
              </a:rPr>
              <a:t>a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di</a:t>
            </a:r>
            <a:r>
              <a:rPr sz="2600" b="1" spc="-45" dirty="0">
                <a:latin typeface="Calibri"/>
                <a:cs typeface="Calibri"/>
              </a:rPr>
              <a:t>s</a:t>
            </a:r>
            <a:r>
              <a:rPr sz="2600" b="1" spc="-15" dirty="0">
                <a:latin typeface="Calibri"/>
                <a:cs typeface="Calibri"/>
              </a:rPr>
              <a:t>t</a:t>
            </a:r>
            <a:r>
              <a:rPr sz="2600" b="1" dirty="0">
                <a:latin typeface="Calibri"/>
                <a:cs typeface="Calibri"/>
              </a:rPr>
              <a:t>r</a:t>
            </a:r>
            <a:r>
              <a:rPr sz="2600" b="1" spc="-15" dirty="0">
                <a:latin typeface="Calibri"/>
                <a:cs typeface="Calibri"/>
              </a:rPr>
              <a:t>ibution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550" spc="22" baseline="-21241" dirty="0">
                <a:latin typeface="Calibri"/>
                <a:cs typeface="Calibri"/>
              </a:rPr>
              <a:t>d</a:t>
            </a:r>
            <a:r>
              <a:rPr sz="2550" spc="-15" baseline="-21241" dirty="0">
                <a:latin typeface="Calibri"/>
                <a:cs typeface="Calibri"/>
              </a:rPr>
              <a:t>a</a:t>
            </a:r>
            <a:r>
              <a:rPr sz="2550" spc="-37" baseline="-21241" dirty="0">
                <a:latin typeface="Calibri"/>
                <a:cs typeface="Calibri"/>
              </a:rPr>
              <a:t>t</a:t>
            </a:r>
            <a:r>
              <a:rPr sz="2550" spc="7" baseline="-21241" dirty="0">
                <a:latin typeface="Calibri"/>
                <a:cs typeface="Calibri"/>
              </a:rPr>
              <a:t>a</a:t>
            </a:r>
            <a:endParaRPr sz="2550" baseline="-2124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0400"/>
              </a:lnSpc>
            </a:pPr>
            <a:r>
              <a:rPr sz="2600" spc="-5" dirty="0">
                <a:latin typeface="Calibri"/>
                <a:cs typeface="Calibri"/>
              </a:rPr>
              <a:t>App</a:t>
            </a:r>
            <a:r>
              <a:rPr sz="2600" spc="-50" dirty="0">
                <a:latin typeface="Calibri"/>
                <a:cs typeface="Calibri"/>
              </a:rPr>
              <a:t>ro</a:t>
            </a:r>
            <a:r>
              <a:rPr sz="2600" spc="-5" dirty="0">
                <a:latin typeface="Calibri"/>
                <a:cs typeface="Calibri"/>
              </a:rPr>
              <a:t>x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35" dirty="0">
                <a:latin typeface="Calibri"/>
                <a:cs typeface="Calibri"/>
              </a:rPr>
              <a:t>t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6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xp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15" dirty="0">
                <a:latin typeface="Calibri"/>
                <a:cs typeface="Calibri"/>
              </a:rPr>
              <a:t>c</a:t>
            </a:r>
            <a:r>
              <a:rPr sz="2600" spc="-40" dirty="0">
                <a:latin typeface="Calibri"/>
                <a:cs typeface="Calibri"/>
              </a:rPr>
              <a:t>t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ion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ia 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dirty="0">
                <a:latin typeface="Calibri"/>
                <a:cs typeface="Calibri"/>
              </a:rPr>
              <a:t>li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spc="-15" dirty="0">
                <a:latin typeface="Calibri"/>
                <a:cs typeface="Calibri"/>
              </a:rPr>
              <a:t>g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971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E01C28-1FA3-4281-8CB6-1F62B6E2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F6EDF07-DF6A-4964-B32A-C06261ED450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/>
              <a:t>I</a:t>
            </a:r>
            <a:r>
              <a:rPr lang="en-US" spc="-60"/>
              <a:t>nt</a:t>
            </a:r>
            <a:r>
              <a:rPr lang="en-US" spc="-5"/>
              <a:t>e</a:t>
            </a:r>
            <a:r>
              <a:rPr lang="en-US" spc="-100"/>
              <a:t>r</a:t>
            </a:r>
            <a:r>
              <a:rPr lang="en-US" spc="-20"/>
              <a:t>act</a:t>
            </a:r>
            <a:r>
              <a:rPr lang="en-US" spc="-10"/>
              <a:t>i</a:t>
            </a:r>
            <a:r>
              <a:rPr lang="en-US" spc="-55"/>
              <a:t>v</a:t>
            </a:r>
            <a:r>
              <a:rPr lang="en-US"/>
              <a:t>e</a:t>
            </a:r>
            <a:r>
              <a:rPr lang="en-US" spc="-10"/>
              <a:t> </a:t>
            </a:r>
            <a:r>
              <a:rPr lang="en-US" spc="-185"/>
              <a:t>W</a:t>
            </a:r>
            <a:r>
              <a:rPr lang="en-US" spc="-5"/>
              <a:t>e</a:t>
            </a:r>
            <a:r>
              <a:rPr lang="en-US" spc="-25"/>
              <a:t>b</a:t>
            </a:r>
            <a:r>
              <a:rPr lang="en-US" spc="-10"/>
              <a:t> </a:t>
            </a:r>
            <a:r>
              <a:rPr lang="en-US" spc="-30"/>
              <a:t>D</a:t>
            </a:r>
            <a:r>
              <a:rPr lang="en-US" spc="-5"/>
              <a:t>em</a:t>
            </a:r>
            <a:r>
              <a:rPr lang="en-US"/>
              <a:t>o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96F32D-0EA2-4D62-940A-CC0064725B33}"/>
              </a:ext>
            </a:extLst>
          </p:cNvPr>
          <p:cNvSpPr/>
          <p:nvPr/>
        </p:nvSpPr>
        <p:spPr>
          <a:xfrm>
            <a:off x="1145440" y="1143008"/>
            <a:ext cx="9852634" cy="4354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97E8EF-C78E-4533-9CDF-4920D34267BD}"/>
              </a:ext>
            </a:extLst>
          </p:cNvPr>
          <p:cNvSpPr txBox="1"/>
          <p:nvPr/>
        </p:nvSpPr>
        <p:spPr>
          <a:xfrm>
            <a:off x="1696575" y="5676820"/>
            <a:ext cx="8555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500" u="heavy" spc="-4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tp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: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//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500" u="heavy" spc="-3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500" u="heavy" spc="-4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500" u="heavy" spc="-1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f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500" u="heavy" spc="-5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du/</a:t>
            </a:r>
            <a:r>
              <a:rPr sz="2500" u="heavy" spc="-3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500" u="heavy" spc="8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2500" u="heavy" spc="-5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231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n-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500" u="heavy" spc="-3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em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s/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li</a:t>
            </a:r>
            <a:r>
              <a:rPr sz="2500" u="heavy" spc="-2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500" u="heavy" spc="-9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500" u="heavy" spc="-10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500" u="heavy" spc="-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ss</a:t>
            </a:r>
            <a:r>
              <a:rPr sz="2500" u="heavy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500" u="heavy" spc="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f</a:t>
            </a:r>
            <a:r>
              <a:rPr sz="2500" u="heavy" spc="-25" dirty="0">
                <a:solidFill>
                  <a:srgbClr val="0563C1"/>
                </a:solidFill>
                <a:latin typeface="Calibri"/>
                <a:cs typeface="Calibri"/>
                <a:hlinkClick r:id="rId3"/>
              </a:rPr>
              <a:t>y/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339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0B9429-12FA-4355-A16F-D7B8A6F6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EA894C6-0F9E-46A9-86E2-486B460D6FFF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5"/>
              <a:t>P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30"/>
              <a:t>b</a:t>
            </a:r>
            <a:r>
              <a:rPr lang="en-US" spc="-5"/>
              <a:t>lem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15"/>
              <a:t>wi</a:t>
            </a:r>
            <a:r>
              <a:rPr lang="en-US" spc="-20"/>
              <a:t>t</a:t>
            </a:r>
            <a:r>
              <a:rPr lang="en-US" spc="-25"/>
              <a:t>h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/>
              <a:t>G</a:t>
            </a:r>
            <a:r>
              <a:rPr lang="en-US" spc="-25"/>
              <a:t>D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45A0CAB-0F7B-4786-969F-A8548DBA4809}"/>
              </a:ext>
            </a:extLst>
          </p:cNvPr>
          <p:cNvSpPr/>
          <p:nvPr/>
        </p:nvSpPr>
        <p:spPr>
          <a:xfrm>
            <a:off x="4711608" y="3640650"/>
            <a:ext cx="2820670" cy="567055"/>
          </a:xfrm>
          <a:custGeom>
            <a:avLst/>
            <a:gdLst/>
            <a:ahLst/>
            <a:cxnLst/>
            <a:rect l="l" t="t" r="r" b="b"/>
            <a:pathLst>
              <a:path w="2820670" h="567054">
                <a:moveTo>
                  <a:pt x="1410032" y="0"/>
                </a:moveTo>
                <a:lnTo>
                  <a:pt x="1525676" y="939"/>
                </a:lnTo>
                <a:lnTo>
                  <a:pt x="1638746" y="3708"/>
                </a:lnTo>
                <a:lnTo>
                  <a:pt x="1748879" y="8234"/>
                </a:lnTo>
                <a:lnTo>
                  <a:pt x="1855711" y="14444"/>
                </a:lnTo>
                <a:lnTo>
                  <a:pt x="1958880" y="22265"/>
                </a:lnTo>
                <a:lnTo>
                  <a:pt x="2058023" y="31624"/>
                </a:lnTo>
                <a:lnTo>
                  <a:pt x="2152777" y="42448"/>
                </a:lnTo>
                <a:lnTo>
                  <a:pt x="2242779" y="54665"/>
                </a:lnTo>
                <a:lnTo>
                  <a:pt x="2327666" y="68201"/>
                </a:lnTo>
                <a:lnTo>
                  <a:pt x="2407075" y="82984"/>
                </a:lnTo>
                <a:lnTo>
                  <a:pt x="2480644" y="98940"/>
                </a:lnTo>
                <a:lnTo>
                  <a:pt x="2548010" y="115997"/>
                </a:lnTo>
                <a:lnTo>
                  <a:pt x="2608809" y="134081"/>
                </a:lnTo>
                <a:lnTo>
                  <a:pt x="2662679" y="153121"/>
                </a:lnTo>
                <a:lnTo>
                  <a:pt x="2709257" y="173042"/>
                </a:lnTo>
                <a:lnTo>
                  <a:pt x="2748180" y="193773"/>
                </a:lnTo>
                <a:lnTo>
                  <a:pt x="2801610" y="237369"/>
                </a:lnTo>
                <a:lnTo>
                  <a:pt x="2820065" y="283326"/>
                </a:lnTo>
                <a:lnTo>
                  <a:pt x="2815390" y="306563"/>
                </a:lnTo>
                <a:lnTo>
                  <a:pt x="2779085" y="351412"/>
                </a:lnTo>
                <a:lnTo>
                  <a:pt x="2709257" y="393609"/>
                </a:lnTo>
                <a:lnTo>
                  <a:pt x="2662679" y="413530"/>
                </a:lnTo>
                <a:lnTo>
                  <a:pt x="2608809" y="432570"/>
                </a:lnTo>
                <a:lnTo>
                  <a:pt x="2548010" y="450654"/>
                </a:lnTo>
                <a:lnTo>
                  <a:pt x="2480644" y="467711"/>
                </a:lnTo>
                <a:lnTo>
                  <a:pt x="2407075" y="483667"/>
                </a:lnTo>
                <a:lnTo>
                  <a:pt x="2327666" y="498450"/>
                </a:lnTo>
                <a:lnTo>
                  <a:pt x="2242779" y="511986"/>
                </a:lnTo>
                <a:lnTo>
                  <a:pt x="2152777" y="524203"/>
                </a:lnTo>
                <a:lnTo>
                  <a:pt x="2058023" y="535027"/>
                </a:lnTo>
                <a:lnTo>
                  <a:pt x="1958880" y="544386"/>
                </a:lnTo>
                <a:lnTo>
                  <a:pt x="1855711" y="552207"/>
                </a:lnTo>
                <a:lnTo>
                  <a:pt x="1748879" y="558417"/>
                </a:lnTo>
                <a:lnTo>
                  <a:pt x="1638746" y="562943"/>
                </a:lnTo>
                <a:lnTo>
                  <a:pt x="1525676" y="565712"/>
                </a:lnTo>
                <a:lnTo>
                  <a:pt x="1410032" y="566652"/>
                </a:lnTo>
                <a:lnTo>
                  <a:pt x="1294387" y="565712"/>
                </a:lnTo>
                <a:lnTo>
                  <a:pt x="1181317" y="562943"/>
                </a:lnTo>
                <a:lnTo>
                  <a:pt x="1071185" y="558417"/>
                </a:lnTo>
                <a:lnTo>
                  <a:pt x="964352" y="552207"/>
                </a:lnTo>
                <a:lnTo>
                  <a:pt x="861183" y="544386"/>
                </a:lnTo>
                <a:lnTo>
                  <a:pt x="762041" y="535027"/>
                </a:lnTo>
                <a:lnTo>
                  <a:pt x="667287" y="524203"/>
                </a:lnTo>
                <a:lnTo>
                  <a:pt x="577285" y="511986"/>
                </a:lnTo>
                <a:lnTo>
                  <a:pt x="492398" y="498450"/>
                </a:lnTo>
                <a:lnTo>
                  <a:pt x="412988" y="483667"/>
                </a:lnTo>
                <a:lnTo>
                  <a:pt x="339419" y="467711"/>
                </a:lnTo>
                <a:lnTo>
                  <a:pt x="272054" y="450654"/>
                </a:lnTo>
                <a:lnTo>
                  <a:pt x="211255" y="432570"/>
                </a:lnTo>
                <a:lnTo>
                  <a:pt x="157385" y="413530"/>
                </a:lnTo>
                <a:lnTo>
                  <a:pt x="110807" y="393609"/>
                </a:lnTo>
                <a:lnTo>
                  <a:pt x="71884" y="372878"/>
                </a:lnTo>
                <a:lnTo>
                  <a:pt x="18454" y="329282"/>
                </a:lnTo>
                <a:lnTo>
                  <a:pt x="0" y="283326"/>
                </a:lnTo>
                <a:lnTo>
                  <a:pt x="4674" y="260088"/>
                </a:lnTo>
                <a:lnTo>
                  <a:pt x="40979" y="215239"/>
                </a:lnTo>
                <a:lnTo>
                  <a:pt x="110807" y="173042"/>
                </a:lnTo>
                <a:lnTo>
                  <a:pt x="157385" y="153121"/>
                </a:lnTo>
                <a:lnTo>
                  <a:pt x="211255" y="134081"/>
                </a:lnTo>
                <a:lnTo>
                  <a:pt x="272054" y="115997"/>
                </a:lnTo>
                <a:lnTo>
                  <a:pt x="339419" y="98940"/>
                </a:lnTo>
                <a:lnTo>
                  <a:pt x="412988" y="82984"/>
                </a:lnTo>
                <a:lnTo>
                  <a:pt x="492398" y="68201"/>
                </a:lnTo>
                <a:lnTo>
                  <a:pt x="577285" y="54665"/>
                </a:lnTo>
                <a:lnTo>
                  <a:pt x="667287" y="42448"/>
                </a:lnTo>
                <a:lnTo>
                  <a:pt x="762041" y="31624"/>
                </a:lnTo>
                <a:lnTo>
                  <a:pt x="861183" y="22265"/>
                </a:lnTo>
                <a:lnTo>
                  <a:pt x="964352" y="14444"/>
                </a:lnTo>
                <a:lnTo>
                  <a:pt x="1071185" y="8234"/>
                </a:lnTo>
                <a:lnTo>
                  <a:pt x="1181317" y="3708"/>
                </a:lnTo>
                <a:lnTo>
                  <a:pt x="1294387" y="939"/>
                </a:lnTo>
                <a:lnTo>
                  <a:pt x="14100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7CB4248-069E-44A2-81C2-9AAD3EA9272E}"/>
              </a:ext>
            </a:extLst>
          </p:cNvPr>
          <p:cNvSpPr/>
          <p:nvPr/>
        </p:nvSpPr>
        <p:spPr>
          <a:xfrm>
            <a:off x="661959" y="2837787"/>
            <a:ext cx="10918825" cy="2193925"/>
          </a:xfrm>
          <a:custGeom>
            <a:avLst/>
            <a:gdLst/>
            <a:ahLst/>
            <a:cxnLst/>
            <a:rect l="l" t="t" r="r" b="b"/>
            <a:pathLst>
              <a:path w="10918825" h="2193925">
                <a:moveTo>
                  <a:pt x="5459378" y="0"/>
                </a:moveTo>
                <a:lnTo>
                  <a:pt x="5907131" y="3636"/>
                </a:lnTo>
                <a:lnTo>
                  <a:pt x="6344917" y="14356"/>
                </a:lnTo>
                <a:lnTo>
                  <a:pt x="6771329" y="31879"/>
                </a:lnTo>
                <a:lnTo>
                  <a:pt x="7184963" y="55921"/>
                </a:lnTo>
                <a:lnTo>
                  <a:pt x="7584414" y="86200"/>
                </a:lnTo>
                <a:lnTo>
                  <a:pt x="7968276" y="122435"/>
                </a:lnTo>
                <a:lnTo>
                  <a:pt x="8335145" y="164343"/>
                </a:lnTo>
                <a:lnTo>
                  <a:pt x="8683615" y="211640"/>
                </a:lnTo>
                <a:lnTo>
                  <a:pt x="9012282" y="264046"/>
                </a:lnTo>
                <a:lnTo>
                  <a:pt x="9319741" y="321278"/>
                </a:lnTo>
                <a:lnTo>
                  <a:pt x="9604586" y="383054"/>
                </a:lnTo>
                <a:lnTo>
                  <a:pt x="9865412" y="449091"/>
                </a:lnTo>
                <a:lnTo>
                  <a:pt x="10100815" y="519106"/>
                </a:lnTo>
                <a:lnTo>
                  <a:pt x="10309390" y="592819"/>
                </a:lnTo>
                <a:lnTo>
                  <a:pt x="10489731" y="669946"/>
                </a:lnTo>
                <a:lnTo>
                  <a:pt x="10640433" y="750204"/>
                </a:lnTo>
                <a:lnTo>
                  <a:pt x="10760092" y="833313"/>
                </a:lnTo>
                <a:lnTo>
                  <a:pt x="10847302" y="918989"/>
                </a:lnTo>
                <a:lnTo>
                  <a:pt x="10900658" y="1006950"/>
                </a:lnTo>
                <a:lnTo>
                  <a:pt x="10918756" y="1096915"/>
                </a:lnTo>
                <a:lnTo>
                  <a:pt x="10900658" y="1186879"/>
                </a:lnTo>
                <a:lnTo>
                  <a:pt x="10847302" y="1274840"/>
                </a:lnTo>
                <a:lnTo>
                  <a:pt x="10760092" y="1360516"/>
                </a:lnTo>
                <a:lnTo>
                  <a:pt x="10640433" y="1443624"/>
                </a:lnTo>
                <a:lnTo>
                  <a:pt x="10489731" y="1523883"/>
                </a:lnTo>
                <a:lnTo>
                  <a:pt x="10309390" y="1601010"/>
                </a:lnTo>
                <a:lnTo>
                  <a:pt x="10100815" y="1674722"/>
                </a:lnTo>
                <a:lnTo>
                  <a:pt x="9865412" y="1744738"/>
                </a:lnTo>
                <a:lnTo>
                  <a:pt x="9604586" y="1810774"/>
                </a:lnTo>
                <a:lnTo>
                  <a:pt x="9319741" y="1872550"/>
                </a:lnTo>
                <a:lnTo>
                  <a:pt x="9012282" y="1929782"/>
                </a:lnTo>
                <a:lnTo>
                  <a:pt x="8683615" y="1982188"/>
                </a:lnTo>
                <a:lnTo>
                  <a:pt x="8335145" y="2029486"/>
                </a:lnTo>
                <a:lnTo>
                  <a:pt x="7968276" y="2071393"/>
                </a:lnTo>
                <a:lnTo>
                  <a:pt x="7584414" y="2107628"/>
                </a:lnTo>
                <a:lnTo>
                  <a:pt x="7184963" y="2137907"/>
                </a:lnTo>
                <a:lnTo>
                  <a:pt x="6771329" y="2161949"/>
                </a:lnTo>
                <a:lnTo>
                  <a:pt x="6344917" y="2179472"/>
                </a:lnTo>
                <a:lnTo>
                  <a:pt x="5907131" y="2190192"/>
                </a:lnTo>
                <a:lnTo>
                  <a:pt x="5459378" y="2193829"/>
                </a:lnTo>
                <a:lnTo>
                  <a:pt x="5011624" y="2190192"/>
                </a:lnTo>
                <a:lnTo>
                  <a:pt x="4573838" y="2179472"/>
                </a:lnTo>
                <a:lnTo>
                  <a:pt x="4147426" y="2161949"/>
                </a:lnTo>
                <a:lnTo>
                  <a:pt x="3733792" y="2137907"/>
                </a:lnTo>
                <a:lnTo>
                  <a:pt x="3334341" y="2107628"/>
                </a:lnTo>
                <a:lnTo>
                  <a:pt x="2950479" y="2071393"/>
                </a:lnTo>
                <a:lnTo>
                  <a:pt x="2583610" y="2029486"/>
                </a:lnTo>
                <a:lnTo>
                  <a:pt x="2235140" y="1982188"/>
                </a:lnTo>
                <a:lnTo>
                  <a:pt x="1906473" y="1929782"/>
                </a:lnTo>
                <a:lnTo>
                  <a:pt x="1599014" y="1872550"/>
                </a:lnTo>
                <a:lnTo>
                  <a:pt x="1314169" y="1810774"/>
                </a:lnTo>
                <a:lnTo>
                  <a:pt x="1053343" y="1744738"/>
                </a:lnTo>
                <a:lnTo>
                  <a:pt x="817940" y="1674722"/>
                </a:lnTo>
                <a:lnTo>
                  <a:pt x="609365" y="1601010"/>
                </a:lnTo>
                <a:lnTo>
                  <a:pt x="429025" y="1523883"/>
                </a:lnTo>
                <a:lnTo>
                  <a:pt x="278322" y="1443624"/>
                </a:lnTo>
                <a:lnTo>
                  <a:pt x="158664" y="1360516"/>
                </a:lnTo>
                <a:lnTo>
                  <a:pt x="71454" y="1274840"/>
                </a:lnTo>
                <a:lnTo>
                  <a:pt x="18097" y="1186879"/>
                </a:lnTo>
                <a:lnTo>
                  <a:pt x="0" y="1096915"/>
                </a:lnTo>
                <a:lnTo>
                  <a:pt x="18097" y="1006950"/>
                </a:lnTo>
                <a:lnTo>
                  <a:pt x="71454" y="918989"/>
                </a:lnTo>
                <a:lnTo>
                  <a:pt x="158664" y="833313"/>
                </a:lnTo>
                <a:lnTo>
                  <a:pt x="278322" y="750204"/>
                </a:lnTo>
                <a:lnTo>
                  <a:pt x="429025" y="669946"/>
                </a:lnTo>
                <a:lnTo>
                  <a:pt x="609365" y="592819"/>
                </a:lnTo>
                <a:lnTo>
                  <a:pt x="817940" y="519106"/>
                </a:lnTo>
                <a:lnTo>
                  <a:pt x="1053343" y="449091"/>
                </a:lnTo>
                <a:lnTo>
                  <a:pt x="1314169" y="383054"/>
                </a:lnTo>
                <a:lnTo>
                  <a:pt x="1599014" y="321278"/>
                </a:lnTo>
                <a:lnTo>
                  <a:pt x="1906473" y="264046"/>
                </a:lnTo>
                <a:lnTo>
                  <a:pt x="2235140" y="211640"/>
                </a:lnTo>
                <a:lnTo>
                  <a:pt x="2583610" y="164343"/>
                </a:lnTo>
                <a:lnTo>
                  <a:pt x="2950479" y="122435"/>
                </a:lnTo>
                <a:lnTo>
                  <a:pt x="3334341" y="86200"/>
                </a:lnTo>
                <a:lnTo>
                  <a:pt x="3733792" y="55921"/>
                </a:lnTo>
                <a:lnTo>
                  <a:pt x="4147426" y="31879"/>
                </a:lnTo>
                <a:lnTo>
                  <a:pt x="4573838" y="14356"/>
                </a:lnTo>
                <a:lnTo>
                  <a:pt x="5011624" y="3636"/>
                </a:lnTo>
                <a:lnTo>
                  <a:pt x="545937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923EAD5-B325-4742-919D-4B33E89BFCB8}"/>
              </a:ext>
            </a:extLst>
          </p:cNvPr>
          <p:cNvSpPr/>
          <p:nvPr/>
        </p:nvSpPr>
        <p:spPr>
          <a:xfrm>
            <a:off x="1488433" y="3003793"/>
            <a:ext cx="9266555" cy="1862455"/>
          </a:xfrm>
          <a:custGeom>
            <a:avLst/>
            <a:gdLst/>
            <a:ahLst/>
            <a:cxnLst/>
            <a:rect l="l" t="t" r="r" b="b"/>
            <a:pathLst>
              <a:path w="9266555" h="1862454">
                <a:moveTo>
                  <a:pt x="4633193" y="0"/>
                </a:moveTo>
                <a:lnTo>
                  <a:pt x="5013186" y="3086"/>
                </a:lnTo>
                <a:lnTo>
                  <a:pt x="5384721" y="12187"/>
                </a:lnTo>
                <a:lnTo>
                  <a:pt x="5746603" y="27061"/>
                </a:lnTo>
                <a:lnTo>
                  <a:pt x="6097640" y="47471"/>
                </a:lnTo>
                <a:lnTo>
                  <a:pt x="6436640" y="73174"/>
                </a:lnTo>
                <a:lnTo>
                  <a:pt x="6762412" y="103934"/>
                </a:lnTo>
                <a:lnTo>
                  <a:pt x="7073761" y="139508"/>
                </a:lnTo>
                <a:lnTo>
                  <a:pt x="7369496" y="179659"/>
                </a:lnTo>
                <a:lnTo>
                  <a:pt x="7648425" y="224146"/>
                </a:lnTo>
                <a:lnTo>
                  <a:pt x="7909355" y="272729"/>
                </a:lnTo>
                <a:lnTo>
                  <a:pt x="8151093" y="325170"/>
                </a:lnTo>
                <a:lnTo>
                  <a:pt x="8372448" y="381227"/>
                </a:lnTo>
                <a:lnTo>
                  <a:pt x="8572227" y="440663"/>
                </a:lnTo>
                <a:lnTo>
                  <a:pt x="8749237" y="503237"/>
                </a:lnTo>
                <a:lnTo>
                  <a:pt x="8902286" y="568709"/>
                </a:lnTo>
                <a:lnTo>
                  <a:pt x="9030182" y="636839"/>
                </a:lnTo>
                <a:lnTo>
                  <a:pt x="9131733" y="707389"/>
                </a:lnTo>
                <a:lnTo>
                  <a:pt x="9205745" y="780118"/>
                </a:lnTo>
                <a:lnTo>
                  <a:pt x="9251027" y="854788"/>
                </a:lnTo>
                <a:lnTo>
                  <a:pt x="9266386" y="931157"/>
                </a:lnTo>
                <a:lnTo>
                  <a:pt x="9251027" y="1007527"/>
                </a:lnTo>
                <a:lnTo>
                  <a:pt x="9205745" y="1082196"/>
                </a:lnTo>
                <a:lnTo>
                  <a:pt x="9131733" y="1154925"/>
                </a:lnTo>
                <a:lnTo>
                  <a:pt x="9030182" y="1225475"/>
                </a:lnTo>
                <a:lnTo>
                  <a:pt x="8902286" y="1293606"/>
                </a:lnTo>
                <a:lnTo>
                  <a:pt x="8749237" y="1359078"/>
                </a:lnTo>
                <a:lnTo>
                  <a:pt x="8572227" y="1421651"/>
                </a:lnTo>
                <a:lnTo>
                  <a:pt x="8372448" y="1481087"/>
                </a:lnTo>
                <a:lnTo>
                  <a:pt x="8151093" y="1537145"/>
                </a:lnTo>
                <a:lnTo>
                  <a:pt x="7909355" y="1589585"/>
                </a:lnTo>
                <a:lnTo>
                  <a:pt x="7648425" y="1638168"/>
                </a:lnTo>
                <a:lnTo>
                  <a:pt x="7369496" y="1682655"/>
                </a:lnTo>
                <a:lnTo>
                  <a:pt x="7073761" y="1722806"/>
                </a:lnTo>
                <a:lnTo>
                  <a:pt x="6762412" y="1758380"/>
                </a:lnTo>
                <a:lnTo>
                  <a:pt x="6436640" y="1789140"/>
                </a:lnTo>
                <a:lnTo>
                  <a:pt x="6097640" y="1814844"/>
                </a:lnTo>
                <a:lnTo>
                  <a:pt x="5746603" y="1835253"/>
                </a:lnTo>
                <a:lnTo>
                  <a:pt x="5384721" y="1850127"/>
                </a:lnTo>
                <a:lnTo>
                  <a:pt x="5013186" y="1859228"/>
                </a:lnTo>
                <a:lnTo>
                  <a:pt x="4633193" y="1862315"/>
                </a:lnTo>
                <a:lnTo>
                  <a:pt x="4253199" y="1859228"/>
                </a:lnTo>
                <a:lnTo>
                  <a:pt x="3881665" y="1850127"/>
                </a:lnTo>
                <a:lnTo>
                  <a:pt x="3519783" y="1835253"/>
                </a:lnTo>
                <a:lnTo>
                  <a:pt x="3168745" y="1814844"/>
                </a:lnTo>
                <a:lnTo>
                  <a:pt x="2829745" y="1789140"/>
                </a:lnTo>
                <a:lnTo>
                  <a:pt x="2503974" y="1758380"/>
                </a:lnTo>
                <a:lnTo>
                  <a:pt x="2192624" y="1722806"/>
                </a:lnTo>
                <a:lnTo>
                  <a:pt x="1896889" y="1682655"/>
                </a:lnTo>
                <a:lnTo>
                  <a:pt x="1617960" y="1638168"/>
                </a:lnTo>
                <a:lnTo>
                  <a:pt x="1357030" y="1589585"/>
                </a:lnTo>
                <a:lnTo>
                  <a:pt x="1115292" y="1537145"/>
                </a:lnTo>
                <a:lnTo>
                  <a:pt x="893937" y="1481087"/>
                </a:lnTo>
                <a:lnTo>
                  <a:pt x="694158" y="1421651"/>
                </a:lnTo>
                <a:lnTo>
                  <a:pt x="517148" y="1359078"/>
                </a:lnTo>
                <a:lnTo>
                  <a:pt x="364099" y="1293606"/>
                </a:lnTo>
                <a:lnTo>
                  <a:pt x="236203" y="1225475"/>
                </a:lnTo>
                <a:lnTo>
                  <a:pt x="134652" y="1154925"/>
                </a:lnTo>
                <a:lnTo>
                  <a:pt x="60640" y="1082196"/>
                </a:lnTo>
                <a:lnTo>
                  <a:pt x="15358" y="1007527"/>
                </a:lnTo>
                <a:lnTo>
                  <a:pt x="0" y="931157"/>
                </a:lnTo>
                <a:lnTo>
                  <a:pt x="15358" y="854788"/>
                </a:lnTo>
                <a:lnTo>
                  <a:pt x="60640" y="780118"/>
                </a:lnTo>
                <a:lnTo>
                  <a:pt x="134652" y="707389"/>
                </a:lnTo>
                <a:lnTo>
                  <a:pt x="236203" y="636839"/>
                </a:lnTo>
                <a:lnTo>
                  <a:pt x="364099" y="568709"/>
                </a:lnTo>
                <a:lnTo>
                  <a:pt x="517148" y="503237"/>
                </a:lnTo>
                <a:lnTo>
                  <a:pt x="694158" y="440663"/>
                </a:lnTo>
                <a:lnTo>
                  <a:pt x="893937" y="381227"/>
                </a:lnTo>
                <a:lnTo>
                  <a:pt x="1115292" y="325170"/>
                </a:lnTo>
                <a:lnTo>
                  <a:pt x="1357030" y="272729"/>
                </a:lnTo>
                <a:lnTo>
                  <a:pt x="1617960" y="224146"/>
                </a:lnTo>
                <a:lnTo>
                  <a:pt x="1896889" y="179659"/>
                </a:lnTo>
                <a:lnTo>
                  <a:pt x="2192624" y="139508"/>
                </a:lnTo>
                <a:lnTo>
                  <a:pt x="2503974" y="103934"/>
                </a:lnTo>
                <a:lnTo>
                  <a:pt x="2829745" y="73174"/>
                </a:lnTo>
                <a:lnTo>
                  <a:pt x="3168745" y="47471"/>
                </a:lnTo>
                <a:lnTo>
                  <a:pt x="3519783" y="27061"/>
                </a:lnTo>
                <a:lnTo>
                  <a:pt x="3881665" y="12187"/>
                </a:lnTo>
                <a:lnTo>
                  <a:pt x="4253199" y="3086"/>
                </a:lnTo>
                <a:lnTo>
                  <a:pt x="463319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CFD4728-F136-43D5-BE6E-B2BDC0F2AC3E}"/>
              </a:ext>
            </a:extLst>
          </p:cNvPr>
          <p:cNvSpPr/>
          <p:nvPr/>
        </p:nvSpPr>
        <p:spPr>
          <a:xfrm>
            <a:off x="2490323" y="3205264"/>
            <a:ext cx="7262495" cy="1459230"/>
          </a:xfrm>
          <a:custGeom>
            <a:avLst/>
            <a:gdLst/>
            <a:ahLst/>
            <a:cxnLst/>
            <a:rect l="l" t="t" r="r" b="b"/>
            <a:pathLst>
              <a:path w="7262495" h="1459229">
                <a:moveTo>
                  <a:pt x="3631054" y="0"/>
                </a:moveTo>
                <a:lnTo>
                  <a:pt x="3928856" y="2417"/>
                </a:lnTo>
                <a:lnTo>
                  <a:pt x="4220029" y="9546"/>
                </a:lnTo>
                <a:lnTo>
                  <a:pt x="4503638" y="21198"/>
                </a:lnTo>
                <a:lnTo>
                  <a:pt x="4778748" y="37185"/>
                </a:lnTo>
                <a:lnTo>
                  <a:pt x="5044424" y="57320"/>
                </a:lnTo>
                <a:lnTo>
                  <a:pt x="5299732" y="81415"/>
                </a:lnTo>
                <a:lnTo>
                  <a:pt x="5543738" y="109282"/>
                </a:lnTo>
                <a:lnTo>
                  <a:pt x="5775507" y="140733"/>
                </a:lnTo>
                <a:lnTo>
                  <a:pt x="5994105" y="175582"/>
                </a:lnTo>
                <a:lnTo>
                  <a:pt x="6198597" y="213639"/>
                </a:lnTo>
                <a:lnTo>
                  <a:pt x="6388048" y="254717"/>
                </a:lnTo>
                <a:lnTo>
                  <a:pt x="6561525" y="298629"/>
                </a:lnTo>
                <a:lnTo>
                  <a:pt x="6718092" y="345187"/>
                </a:lnTo>
                <a:lnTo>
                  <a:pt x="6856816" y="394204"/>
                </a:lnTo>
                <a:lnTo>
                  <a:pt x="6976761" y="445490"/>
                </a:lnTo>
                <a:lnTo>
                  <a:pt x="7076994" y="498860"/>
                </a:lnTo>
                <a:lnTo>
                  <a:pt x="7156580" y="554124"/>
                </a:lnTo>
                <a:lnTo>
                  <a:pt x="7214583" y="611095"/>
                </a:lnTo>
                <a:lnTo>
                  <a:pt x="7250071" y="669587"/>
                </a:lnTo>
                <a:lnTo>
                  <a:pt x="7262108" y="729410"/>
                </a:lnTo>
                <a:lnTo>
                  <a:pt x="7250071" y="789232"/>
                </a:lnTo>
                <a:lnTo>
                  <a:pt x="7214583" y="847724"/>
                </a:lnTo>
                <a:lnTo>
                  <a:pt x="7156580" y="904695"/>
                </a:lnTo>
                <a:lnTo>
                  <a:pt x="7076994" y="959959"/>
                </a:lnTo>
                <a:lnTo>
                  <a:pt x="6976761" y="1013329"/>
                </a:lnTo>
                <a:lnTo>
                  <a:pt x="6856816" y="1064615"/>
                </a:lnTo>
                <a:lnTo>
                  <a:pt x="6718092" y="1113632"/>
                </a:lnTo>
                <a:lnTo>
                  <a:pt x="6561525" y="1160190"/>
                </a:lnTo>
                <a:lnTo>
                  <a:pt x="6388048" y="1204102"/>
                </a:lnTo>
                <a:lnTo>
                  <a:pt x="6198597" y="1245180"/>
                </a:lnTo>
                <a:lnTo>
                  <a:pt x="5994105" y="1283237"/>
                </a:lnTo>
                <a:lnTo>
                  <a:pt x="5775507" y="1318086"/>
                </a:lnTo>
                <a:lnTo>
                  <a:pt x="5543738" y="1349537"/>
                </a:lnTo>
                <a:lnTo>
                  <a:pt x="5299732" y="1377404"/>
                </a:lnTo>
                <a:lnTo>
                  <a:pt x="5044424" y="1401499"/>
                </a:lnTo>
                <a:lnTo>
                  <a:pt x="4778748" y="1421634"/>
                </a:lnTo>
                <a:lnTo>
                  <a:pt x="4503638" y="1437621"/>
                </a:lnTo>
                <a:lnTo>
                  <a:pt x="4220029" y="1449273"/>
                </a:lnTo>
                <a:lnTo>
                  <a:pt x="3928856" y="1456402"/>
                </a:lnTo>
                <a:lnTo>
                  <a:pt x="3631054" y="1458820"/>
                </a:lnTo>
                <a:lnTo>
                  <a:pt x="3333251" y="1456402"/>
                </a:lnTo>
                <a:lnTo>
                  <a:pt x="3042078" y="1449273"/>
                </a:lnTo>
                <a:lnTo>
                  <a:pt x="2758469" y="1437621"/>
                </a:lnTo>
                <a:lnTo>
                  <a:pt x="2483360" y="1421634"/>
                </a:lnTo>
                <a:lnTo>
                  <a:pt x="2217683" y="1401499"/>
                </a:lnTo>
                <a:lnTo>
                  <a:pt x="1962375" y="1377404"/>
                </a:lnTo>
                <a:lnTo>
                  <a:pt x="1718369" y="1349537"/>
                </a:lnTo>
                <a:lnTo>
                  <a:pt x="1486600" y="1318086"/>
                </a:lnTo>
                <a:lnTo>
                  <a:pt x="1268002" y="1283237"/>
                </a:lnTo>
                <a:lnTo>
                  <a:pt x="1063511" y="1245180"/>
                </a:lnTo>
                <a:lnTo>
                  <a:pt x="874059" y="1204102"/>
                </a:lnTo>
                <a:lnTo>
                  <a:pt x="700582" y="1160190"/>
                </a:lnTo>
                <a:lnTo>
                  <a:pt x="544015" y="1113632"/>
                </a:lnTo>
                <a:lnTo>
                  <a:pt x="405291" y="1064615"/>
                </a:lnTo>
                <a:lnTo>
                  <a:pt x="285346" y="1013329"/>
                </a:lnTo>
                <a:lnTo>
                  <a:pt x="185113" y="959959"/>
                </a:lnTo>
                <a:lnTo>
                  <a:pt x="105528" y="904695"/>
                </a:lnTo>
                <a:lnTo>
                  <a:pt x="47524" y="847724"/>
                </a:lnTo>
                <a:lnTo>
                  <a:pt x="12036" y="789232"/>
                </a:lnTo>
                <a:lnTo>
                  <a:pt x="0" y="729410"/>
                </a:lnTo>
                <a:lnTo>
                  <a:pt x="12036" y="669587"/>
                </a:lnTo>
                <a:lnTo>
                  <a:pt x="47524" y="611095"/>
                </a:lnTo>
                <a:lnTo>
                  <a:pt x="105528" y="554124"/>
                </a:lnTo>
                <a:lnTo>
                  <a:pt x="185113" y="498860"/>
                </a:lnTo>
                <a:lnTo>
                  <a:pt x="285346" y="445490"/>
                </a:lnTo>
                <a:lnTo>
                  <a:pt x="405291" y="394204"/>
                </a:lnTo>
                <a:lnTo>
                  <a:pt x="544015" y="345187"/>
                </a:lnTo>
                <a:lnTo>
                  <a:pt x="700582" y="298629"/>
                </a:lnTo>
                <a:lnTo>
                  <a:pt x="874059" y="254717"/>
                </a:lnTo>
                <a:lnTo>
                  <a:pt x="1063511" y="213639"/>
                </a:lnTo>
                <a:lnTo>
                  <a:pt x="1268002" y="175582"/>
                </a:lnTo>
                <a:lnTo>
                  <a:pt x="1486600" y="140733"/>
                </a:lnTo>
                <a:lnTo>
                  <a:pt x="1718369" y="109282"/>
                </a:lnTo>
                <a:lnTo>
                  <a:pt x="1962375" y="81415"/>
                </a:lnTo>
                <a:lnTo>
                  <a:pt x="2217683" y="57320"/>
                </a:lnTo>
                <a:lnTo>
                  <a:pt x="2483360" y="37185"/>
                </a:lnTo>
                <a:lnTo>
                  <a:pt x="2758469" y="21198"/>
                </a:lnTo>
                <a:lnTo>
                  <a:pt x="3042078" y="9546"/>
                </a:lnTo>
                <a:lnTo>
                  <a:pt x="3333251" y="2417"/>
                </a:lnTo>
                <a:lnTo>
                  <a:pt x="363105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491EDC1-2A44-4A9C-8660-CD4E619787E2}"/>
              </a:ext>
            </a:extLst>
          </p:cNvPr>
          <p:cNvSpPr/>
          <p:nvPr/>
        </p:nvSpPr>
        <p:spPr>
          <a:xfrm>
            <a:off x="3337148" y="3375269"/>
            <a:ext cx="5568950" cy="1119505"/>
          </a:xfrm>
          <a:custGeom>
            <a:avLst/>
            <a:gdLst/>
            <a:ahLst/>
            <a:cxnLst/>
            <a:rect l="l" t="t" r="r" b="b"/>
            <a:pathLst>
              <a:path w="5568950" h="1119504">
                <a:moveTo>
                  <a:pt x="2784274" y="0"/>
                </a:moveTo>
                <a:lnTo>
                  <a:pt x="3012627" y="1854"/>
                </a:lnTo>
                <a:lnTo>
                  <a:pt x="3235898" y="7322"/>
                </a:lnTo>
                <a:lnTo>
                  <a:pt x="3453367" y="16259"/>
                </a:lnTo>
                <a:lnTo>
                  <a:pt x="3664320" y="28521"/>
                </a:lnTo>
                <a:lnTo>
                  <a:pt x="3868039" y="43964"/>
                </a:lnTo>
                <a:lnTo>
                  <a:pt x="4063808" y="62445"/>
                </a:lnTo>
                <a:lnTo>
                  <a:pt x="4250911" y="83819"/>
                </a:lnTo>
                <a:lnTo>
                  <a:pt x="4428630" y="107942"/>
                </a:lnTo>
                <a:lnTo>
                  <a:pt x="4596250" y="134670"/>
                </a:lnTo>
                <a:lnTo>
                  <a:pt x="4753053" y="163860"/>
                </a:lnTo>
                <a:lnTo>
                  <a:pt x="4898324" y="195367"/>
                </a:lnTo>
                <a:lnTo>
                  <a:pt x="5031345" y="229047"/>
                </a:lnTo>
                <a:lnTo>
                  <a:pt x="5151400" y="264757"/>
                </a:lnTo>
                <a:lnTo>
                  <a:pt x="5257773" y="302352"/>
                </a:lnTo>
                <a:lnTo>
                  <a:pt x="5349747" y="341689"/>
                </a:lnTo>
                <a:lnTo>
                  <a:pt x="5426604" y="382623"/>
                </a:lnTo>
                <a:lnTo>
                  <a:pt x="5487630" y="425011"/>
                </a:lnTo>
                <a:lnTo>
                  <a:pt x="5532107" y="468708"/>
                </a:lnTo>
                <a:lnTo>
                  <a:pt x="5559319" y="513570"/>
                </a:lnTo>
                <a:lnTo>
                  <a:pt x="5568549" y="559454"/>
                </a:lnTo>
                <a:lnTo>
                  <a:pt x="5559319" y="605338"/>
                </a:lnTo>
                <a:lnTo>
                  <a:pt x="5532107" y="650200"/>
                </a:lnTo>
                <a:lnTo>
                  <a:pt x="5487630" y="693897"/>
                </a:lnTo>
                <a:lnTo>
                  <a:pt x="5426604" y="736285"/>
                </a:lnTo>
                <a:lnTo>
                  <a:pt x="5349747" y="777219"/>
                </a:lnTo>
                <a:lnTo>
                  <a:pt x="5257773" y="816556"/>
                </a:lnTo>
                <a:lnTo>
                  <a:pt x="5151400" y="854151"/>
                </a:lnTo>
                <a:lnTo>
                  <a:pt x="5031345" y="889861"/>
                </a:lnTo>
                <a:lnTo>
                  <a:pt x="4898324" y="923541"/>
                </a:lnTo>
                <a:lnTo>
                  <a:pt x="4753053" y="955048"/>
                </a:lnTo>
                <a:lnTo>
                  <a:pt x="4596250" y="984238"/>
                </a:lnTo>
                <a:lnTo>
                  <a:pt x="4428630" y="1010966"/>
                </a:lnTo>
                <a:lnTo>
                  <a:pt x="4250911" y="1035089"/>
                </a:lnTo>
                <a:lnTo>
                  <a:pt x="4063808" y="1056463"/>
                </a:lnTo>
                <a:lnTo>
                  <a:pt x="3868039" y="1074944"/>
                </a:lnTo>
                <a:lnTo>
                  <a:pt x="3664320" y="1090387"/>
                </a:lnTo>
                <a:lnTo>
                  <a:pt x="3453367" y="1102649"/>
                </a:lnTo>
                <a:lnTo>
                  <a:pt x="3235898" y="1111586"/>
                </a:lnTo>
                <a:lnTo>
                  <a:pt x="3012627" y="1117054"/>
                </a:lnTo>
                <a:lnTo>
                  <a:pt x="2784274" y="1118909"/>
                </a:lnTo>
                <a:lnTo>
                  <a:pt x="2555920" y="1117054"/>
                </a:lnTo>
                <a:lnTo>
                  <a:pt x="2332650" y="1111586"/>
                </a:lnTo>
                <a:lnTo>
                  <a:pt x="2115180" y="1102649"/>
                </a:lnTo>
                <a:lnTo>
                  <a:pt x="1904228" y="1090387"/>
                </a:lnTo>
                <a:lnTo>
                  <a:pt x="1700508" y="1074944"/>
                </a:lnTo>
                <a:lnTo>
                  <a:pt x="1504739" y="1056463"/>
                </a:lnTo>
                <a:lnTo>
                  <a:pt x="1317637" y="1035089"/>
                </a:lnTo>
                <a:lnTo>
                  <a:pt x="1139917" y="1010966"/>
                </a:lnTo>
                <a:lnTo>
                  <a:pt x="972298" y="984238"/>
                </a:lnTo>
                <a:lnTo>
                  <a:pt x="815495" y="955048"/>
                </a:lnTo>
                <a:lnTo>
                  <a:pt x="670224" y="923541"/>
                </a:lnTo>
                <a:lnTo>
                  <a:pt x="537203" y="889861"/>
                </a:lnTo>
                <a:lnTo>
                  <a:pt x="417148" y="854151"/>
                </a:lnTo>
                <a:lnTo>
                  <a:pt x="310775" y="816556"/>
                </a:lnTo>
                <a:lnTo>
                  <a:pt x="218802" y="777219"/>
                </a:lnTo>
                <a:lnTo>
                  <a:pt x="141944" y="736285"/>
                </a:lnTo>
                <a:lnTo>
                  <a:pt x="80918" y="693897"/>
                </a:lnTo>
                <a:lnTo>
                  <a:pt x="36441" y="650200"/>
                </a:lnTo>
                <a:lnTo>
                  <a:pt x="9229" y="605338"/>
                </a:lnTo>
                <a:lnTo>
                  <a:pt x="0" y="559454"/>
                </a:lnTo>
                <a:lnTo>
                  <a:pt x="9229" y="513570"/>
                </a:lnTo>
                <a:lnTo>
                  <a:pt x="36441" y="468708"/>
                </a:lnTo>
                <a:lnTo>
                  <a:pt x="80918" y="425011"/>
                </a:lnTo>
                <a:lnTo>
                  <a:pt x="141944" y="382623"/>
                </a:lnTo>
                <a:lnTo>
                  <a:pt x="218802" y="341689"/>
                </a:lnTo>
                <a:lnTo>
                  <a:pt x="310775" y="302352"/>
                </a:lnTo>
                <a:lnTo>
                  <a:pt x="417148" y="264757"/>
                </a:lnTo>
                <a:lnTo>
                  <a:pt x="537203" y="229047"/>
                </a:lnTo>
                <a:lnTo>
                  <a:pt x="670224" y="195367"/>
                </a:lnTo>
                <a:lnTo>
                  <a:pt x="815495" y="163860"/>
                </a:lnTo>
                <a:lnTo>
                  <a:pt x="972298" y="134670"/>
                </a:lnTo>
                <a:lnTo>
                  <a:pt x="1139917" y="107942"/>
                </a:lnTo>
                <a:lnTo>
                  <a:pt x="1317637" y="83819"/>
                </a:lnTo>
                <a:lnTo>
                  <a:pt x="1504739" y="62445"/>
                </a:lnTo>
                <a:lnTo>
                  <a:pt x="1700508" y="43964"/>
                </a:lnTo>
                <a:lnTo>
                  <a:pt x="1904228" y="28521"/>
                </a:lnTo>
                <a:lnTo>
                  <a:pt x="2115180" y="16259"/>
                </a:lnTo>
                <a:lnTo>
                  <a:pt x="2332650" y="7322"/>
                </a:lnTo>
                <a:lnTo>
                  <a:pt x="2555920" y="1854"/>
                </a:lnTo>
                <a:lnTo>
                  <a:pt x="27842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4EA1685-FF7F-4E2F-B420-63AB7A485B65}"/>
              </a:ext>
            </a:extLst>
          </p:cNvPr>
          <p:cNvSpPr/>
          <p:nvPr/>
        </p:nvSpPr>
        <p:spPr>
          <a:xfrm>
            <a:off x="4091880" y="3527023"/>
            <a:ext cx="4059554" cy="815975"/>
          </a:xfrm>
          <a:custGeom>
            <a:avLst/>
            <a:gdLst/>
            <a:ahLst/>
            <a:cxnLst/>
            <a:rect l="l" t="t" r="r" b="b"/>
            <a:pathLst>
              <a:path w="4059554" h="815975">
                <a:moveTo>
                  <a:pt x="2029472" y="0"/>
                </a:moveTo>
                <a:lnTo>
                  <a:pt x="2195920" y="1351"/>
                </a:lnTo>
                <a:lnTo>
                  <a:pt x="2358662" y="5336"/>
                </a:lnTo>
                <a:lnTo>
                  <a:pt x="2517177" y="11848"/>
                </a:lnTo>
                <a:lnTo>
                  <a:pt x="2670941" y="20784"/>
                </a:lnTo>
                <a:lnTo>
                  <a:pt x="2819433" y="32038"/>
                </a:lnTo>
                <a:lnTo>
                  <a:pt x="2962130" y="45506"/>
                </a:lnTo>
                <a:lnTo>
                  <a:pt x="3098510" y="61081"/>
                </a:lnTo>
                <a:lnTo>
                  <a:pt x="3228051" y="78661"/>
                </a:lnTo>
                <a:lnTo>
                  <a:pt x="3350229" y="98139"/>
                </a:lnTo>
                <a:lnTo>
                  <a:pt x="3464524" y="119410"/>
                </a:lnTo>
                <a:lnTo>
                  <a:pt x="3570413" y="142371"/>
                </a:lnTo>
                <a:lnTo>
                  <a:pt x="3667372" y="166915"/>
                </a:lnTo>
                <a:lnTo>
                  <a:pt x="3754881" y="192938"/>
                </a:lnTo>
                <a:lnTo>
                  <a:pt x="3832417" y="220335"/>
                </a:lnTo>
                <a:lnTo>
                  <a:pt x="3899457" y="249001"/>
                </a:lnTo>
                <a:lnTo>
                  <a:pt x="3955479" y="278831"/>
                </a:lnTo>
                <a:lnTo>
                  <a:pt x="3999961" y="309720"/>
                </a:lnTo>
                <a:lnTo>
                  <a:pt x="4032380" y="341563"/>
                </a:lnTo>
                <a:lnTo>
                  <a:pt x="4052215" y="374256"/>
                </a:lnTo>
                <a:lnTo>
                  <a:pt x="4058943" y="407694"/>
                </a:lnTo>
                <a:lnTo>
                  <a:pt x="4052215" y="441131"/>
                </a:lnTo>
                <a:lnTo>
                  <a:pt x="4032380" y="473824"/>
                </a:lnTo>
                <a:lnTo>
                  <a:pt x="3999961" y="505667"/>
                </a:lnTo>
                <a:lnTo>
                  <a:pt x="3955479" y="536556"/>
                </a:lnTo>
                <a:lnTo>
                  <a:pt x="3899457" y="566386"/>
                </a:lnTo>
                <a:lnTo>
                  <a:pt x="3832417" y="595052"/>
                </a:lnTo>
                <a:lnTo>
                  <a:pt x="3754881" y="622449"/>
                </a:lnTo>
                <a:lnTo>
                  <a:pt x="3667372" y="648472"/>
                </a:lnTo>
                <a:lnTo>
                  <a:pt x="3570413" y="673016"/>
                </a:lnTo>
                <a:lnTo>
                  <a:pt x="3464524" y="695977"/>
                </a:lnTo>
                <a:lnTo>
                  <a:pt x="3350229" y="717248"/>
                </a:lnTo>
                <a:lnTo>
                  <a:pt x="3228051" y="736726"/>
                </a:lnTo>
                <a:lnTo>
                  <a:pt x="3098510" y="754306"/>
                </a:lnTo>
                <a:lnTo>
                  <a:pt x="2962130" y="769881"/>
                </a:lnTo>
                <a:lnTo>
                  <a:pt x="2819433" y="783349"/>
                </a:lnTo>
                <a:lnTo>
                  <a:pt x="2670941" y="794603"/>
                </a:lnTo>
                <a:lnTo>
                  <a:pt x="2517177" y="803539"/>
                </a:lnTo>
                <a:lnTo>
                  <a:pt x="2358662" y="810051"/>
                </a:lnTo>
                <a:lnTo>
                  <a:pt x="2195920" y="814036"/>
                </a:lnTo>
                <a:lnTo>
                  <a:pt x="2029472" y="815388"/>
                </a:lnTo>
                <a:lnTo>
                  <a:pt x="1863023" y="814036"/>
                </a:lnTo>
                <a:lnTo>
                  <a:pt x="1700281" y="810051"/>
                </a:lnTo>
                <a:lnTo>
                  <a:pt x="1541766" y="803539"/>
                </a:lnTo>
                <a:lnTo>
                  <a:pt x="1388002" y="794603"/>
                </a:lnTo>
                <a:lnTo>
                  <a:pt x="1239510" y="783349"/>
                </a:lnTo>
                <a:lnTo>
                  <a:pt x="1096812" y="769881"/>
                </a:lnTo>
                <a:lnTo>
                  <a:pt x="960432" y="754306"/>
                </a:lnTo>
                <a:lnTo>
                  <a:pt x="830892" y="736726"/>
                </a:lnTo>
                <a:lnTo>
                  <a:pt x="708713" y="717248"/>
                </a:lnTo>
                <a:lnTo>
                  <a:pt x="594418" y="695977"/>
                </a:lnTo>
                <a:lnTo>
                  <a:pt x="488530" y="673016"/>
                </a:lnTo>
                <a:lnTo>
                  <a:pt x="391570" y="648472"/>
                </a:lnTo>
                <a:lnTo>
                  <a:pt x="304061" y="622449"/>
                </a:lnTo>
                <a:lnTo>
                  <a:pt x="226526" y="595052"/>
                </a:lnTo>
                <a:lnTo>
                  <a:pt x="159486" y="566386"/>
                </a:lnTo>
                <a:lnTo>
                  <a:pt x="103463" y="536556"/>
                </a:lnTo>
                <a:lnTo>
                  <a:pt x="58981" y="505667"/>
                </a:lnTo>
                <a:lnTo>
                  <a:pt x="26562" y="473824"/>
                </a:lnTo>
                <a:lnTo>
                  <a:pt x="6727" y="441131"/>
                </a:lnTo>
                <a:lnTo>
                  <a:pt x="0" y="407694"/>
                </a:lnTo>
                <a:lnTo>
                  <a:pt x="6727" y="374256"/>
                </a:lnTo>
                <a:lnTo>
                  <a:pt x="26562" y="341563"/>
                </a:lnTo>
                <a:lnTo>
                  <a:pt x="58981" y="309720"/>
                </a:lnTo>
                <a:lnTo>
                  <a:pt x="103463" y="278831"/>
                </a:lnTo>
                <a:lnTo>
                  <a:pt x="159486" y="249001"/>
                </a:lnTo>
                <a:lnTo>
                  <a:pt x="226526" y="220335"/>
                </a:lnTo>
                <a:lnTo>
                  <a:pt x="304061" y="192938"/>
                </a:lnTo>
                <a:lnTo>
                  <a:pt x="391570" y="166915"/>
                </a:lnTo>
                <a:lnTo>
                  <a:pt x="488530" y="142371"/>
                </a:lnTo>
                <a:lnTo>
                  <a:pt x="594418" y="119410"/>
                </a:lnTo>
                <a:lnTo>
                  <a:pt x="708713" y="98139"/>
                </a:lnTo>
                <a:lnTo>
                  <a:pt x="830892" y="78661"/>
                </a:lnTo>
                <a:lnTo>
                  <a:pt x="960432" y="61081"/>
                </a:lnTo>
                <a:lnTo>
                  <a:pt x="1096812" y="45506"/>
                </a:lnTo>
                <a:lnTo>
                  <a:pt x="1239510" y="32038"/>
                </a:lnTo>
                <a:lnTo>
                  <a:pt x="1388002" y="20784"/>
                </a:lnTo>
                <a:lnTo>
                  <a:pt x="1541766" y="11848"/>
                </a:lnTo>
                <a:lnTo>
                  <a:pt x="1700281" y="5336"/>
                </a:lnTo>
                <a:lnTo>
                  <a:pt x="1863023" y="1351"/>
                </a:lnTo>
                <a:lnTo>
                  <a:pt x="20294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AD060D1-0CDA-49C2-8448-54C71138BC85}"/>
              </a:ext>
            </a:extLst>
          </p:cNvPr>
          <p:cNvSpPr/>
          <p:nvPr/>
        </p:nvSpPr>
        <p:spPr>
          <a:xfrm>
            <a:off x="3571055" y="466406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538" y="0"/>
                </a:moveTo>
                <a:lnTo>
                  <a:pt x="48355" y="10250"/>
                </a:lnTo>
                <a:lnTo>
                  <a:pt x="17243" y="37103"/>
                </a:lnTo>
                <a:lnTo>
                  <a:pt x="1150" y="75606"/>
                </a:lnTo>
                <a:lnTo>
                  <a:pt x="0" y="92074"/>
                </a:lnTo>
                <a:lnTo>
                  <a:pt x="1444" y="106435"/>
                </a:lnTo>
                <a:lnTo>
                  <a:pt x="18116" y="144282"/>
                </a:lnTo>
                <a:lnTo>
                  <a:pt x="49732" y="170525"/>
                </a:lnTo>
                <a:lnTo>
                  <a:pt x="91709" y="180337"/>
                </a:lnTo>
                <a:lnTo>
                  <a:pt x="106118" y="178941"/>
                </a:lnTo>
                <a:lnTo>
                  <a:pt x="144110" y="162360"/>
                </a:lnTo>
                <a:lnTo>
                  <a:pt x="170466" y="130834"/>
                </a:lnTo>
                <a:lnTo>
                  <a:pt x="180327" y="89044"/>
                </a:lnTo>
                <a:lnTo>
                  <a:pt x="178989" y="74575"/>
                </a:lnTo>
                <a:lnTo>
                  <a:pt x="162519" y="36410"/>
                </a:lnTo>
                <a:lnTo>
                  <a:pt x="131102" y="9918"/>
                </a:lnTo>
                <a:lnTo>
                  <a:pt x="895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721C462-9D24-4C76-981D-98F55400438A}"/>
              </a:ext>
            </a:extLst>
          </p:cNvPr>
          <p:cNvSpPr/>
          <p:nvPr/>
        </p:nvSpPr>
        <p:spPr>
          <a:xfrm>
            <a:off x="3571035" y="466406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174"/>
                </a:moveTo>
                <a:lnTo>
                  <a:pt x="9985" y="48887"/>
                </a:lnTo>
                <a:lnTo>
                  <a:pt x="36641" y="17601"/>
                </a:lnTo>
                <a:lnTo>
                  <a:pt x="75016" y="1266"/>
                </a:lnTo>
                <a:lnTo>
                  <a:pt x="89557" y="0"/>
                </a:lnTo>
                <a:lnTo>
                  <a:pt x="104243" y="1162"/>
                </a:lnTo>
                <a:lnTo>
                  <a:pt x="142958" y="17149"/>
                </a:lnTo>
                <a:lnTo>
                  <a:pt x="169926" y="48077"/>
                </a:lnTo>
                <a:lnTo>
                  <a:pt x="180346" y="89044"/>
                </a:lnTo>
                <a:lnTo>
                  <a:pt x="179191" y="103826"/>
                </a:lnTo>
                <a:lnTo>
                  <a:pt x="163292" y="142715"/>
                </a:lnTo>
                <a:lnTo>
                  <a:pt x="132518" y="169779"/>
                </a:lnTo>
                <a:lnTo>
                  <a:pt x="91727" y="180337"/>
                </a:lnTo>
                <a:lnTo>
                  <a:pt x="76866" y="179190"/>
                </a:lnTo>
                <a:lnTo>
                  <a:pt x="37835" y="163365"/>
                </a:lnTo>
                <a:lnTo>
                  <a:pt x="10692" y="132717"/>
                </a:lnTo>
                <a:lnTo>
                  <a:pt x="19" y="92073"/>
                </a:lnTo>
                <a:lnTo>
                  <a:pt x="0" y="901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0D832D2-7058-483D-B2B1-3D51E90FE990}"/>
              </a:ext>
            </a:extLst>
          </p:cNvPr>
          <p:cNvSpPr/>
          <p:nvPr/>
        </p:nvSpPr>
        <p:spPr>
          <a:xfrm>
            <a:off x="6001435" y="37536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47732" y="0"/>
                </a:moveTo>
                <a:lnTo>
                  <a:pt x="105874" y="9003"/>
                </a:lnTo>
                <a:lnTo>
                  <a:pt x="68869" y="28152"/>
                </a:lnTo>
                <a:lnTo>
                  <a:pt x="38282" y="55881"/>
                </a:lnTo>
                <a:lnTo>
                  <a:pt x="15678" y="90625"/>
                </a:lnTo>
                <a:lnTo>
                  <a:pt x="2624" y="130818"/>
                </a:lnTo>
                <a:lnTo>
                  <a:pt x="0" y="159868"/>
                </a:lnTo>
                <a:lnTo>
                  <a:pt x="13" y="161959"/>
                </a:lnTo>
                <a:lnTo>
                  <a:pt x="6203" y="204098"/>
                </a:lnTo>
                <a:lnTo>
                  <a:pt x="22751" y="241921"/>
                </a:lnTo>
                <a:lnTo>
                  <a:pt x="48299" y="273932"/>
                </a:lnTo>
                <a:lnTo>
                  <a:pt x="81491" y="298637"/>
                </a:lnTo>
                <a:lnTo>
                  <a:pt x="120972" y="314540"/>
                </a:lnTo>
                <a:lnTo>
                  <a:pt x="165384" y="320148"/>
                </a:lnTo>
                <a:lnTo>
                  <a:pt x="179589" y="319081"/>
                </a:lnTo>
                <a:lnTo>
                  <a:pt x="219763" y="308748"/>
                </a:lnTo>
                <a:lnTo>
                  <a:pt x="255147" y="288667"/>
                </a:lnTo>
                <a:lnTo>
                  <a:pt x="284292" y="260060"/>
                </a:lnTo>
                <a:lnTo>
                  <a:pt x="305749" y="224145"/>
                </a:lnTo>
                <a:lnTo>
                  <a:pt x="318070" y="182143"/>
                </a:lnTo>
                <a:lnTo>
                  <a:pt x="320493" y="151362"/>
                </a:lnTo>
                <a:lnTo>
                  <a:pt x="319150" y="137430"/>
                </a:lnTo>
                <a:lnTo>
                  <a:pt x="308186" y="98084"/>
                </a:lnTo>
                <a:lnTo>
                  <a:pt x="287652" y="63497"/>
                </a:lnTo>
                <a:lnTo>
                  <a:pt x="258615" y="35069"/>
                </a:lnTo>
                <a:lnTo>
                  <a:pt x="222143" y="14198"/>
                </a:lnTo>
                <a:lnTo>
                  <a:pt x="179303" y="2280"/>
                </a:lnTo>
                <a:lnTo>
                  <a:pt x="147732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7B1A2E3-8C60-4318-80A6-E075FAA3CE4C}"/>
              </a:ext>
            </a:extLst>
          </p:cNvPr>
          <p:cNvSpPr/>
          <p:nvPr/>
        </p:nvSpPr>
        <p:spPr>
          <a:xfrm>
            <a:off x="6093716" y="3848846"/>
            <a:ext cx="136525" cy="33655"/>
          </a:xfrm>
          <a:custGeom>
            <a:avLst/>
            <a:gdLst/>
            <a:ahLst/>
            <a:cxnLst/>
            <a:rect l="l" t="t" r="r" b="b"/>
            <a:pathLst>
              <a:path w="136525" h="33654">
                <a:moveTo>
                  <a:pt x="25928" y="0"/>
                </a:moveTo>
                <a:lnTo>
                  <a:pt x="7477" y="0"/>
                </a:lnTo>
                <a:lnTo>
                  <a:pt x="0" y="7479"/>
                </a:lnTo>
                <a:lnTo>
                  <a:pt x="0" y="25929"/>
                </a:lnTo>
                <a:lnTo>
                  <a:pt x="7477" y="33408"/>
                </a:lnTo>
                <a:lnTo>
                  <a:pt x="25928" y="33408"/>
                </a:lnTo>
                <a:lnTo>
                  <a:pt x="33407" y="25929"/>
                </a:lnTo>
                <a:lnTo>
                  <a:pt x="33407" y="7479"/>
                </a:lnTo>
                <a:lnTo>
                  <a:pt x="25928" y="0"/>
                </a:lnTo>
                <a:close/>
              </a:path>
              <a:path w="136525" h="33654">
                <a:moveTo>
                  <a:pt x="128676" y="0"/>
                </a:moveTo>
                <a:lnTo>
                  <a:pt x="110225" y="0"/>
                </a:lnTo>
                <a:lnTo>
                  <a:pt x="102746" y="7479"/>
                </a:lnTo>
                <a:lnTo>
                  <a:pt x="102746" y="25929"/>
                </a:lnTo>
                <a:lnTo>
                  <a:pt x="110225" y="33408"/>
                </a:lnTo>
                <a:lnTo>
                  <a:pt x="128676" y="33408"/>
                </a:lnTo>
                <a:lnTo>
                  <a:pt x="136155" y="25929"/>
                </a:lnTo>
                <a:lnTo>
                  <a:pt x="136155" y="7479"/>
                </a:lnTo>
                <a:lnTo>
                  <a:pt x="12867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FAEE51A-E0C9-43F8-BE9F-E70BA7B257B2}"/>
              </a:ext>
            </a:extLst>
          </p:cNvPr>
          <p:cNvSpPr/>
          <p:nvPr/>
        </p:nvSpPr>
        <p:spPr>
          <a:xfrm>
            <a:off x="6093716" y="384884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4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4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9E08491-BD21-490A-8F4B-309D586F7B4A}"/>
              </a:ext>
            </a:extLst>
          </p:cNvPr>
          <p:cNvSpPr/>
          <p:nvPr/>
        </p:nvSpPr>
        <p:spPr>
          <a:xfrm>
            <a:off x="6196463" y="384884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3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3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CB0E3E3-2853-426F-891C-F9A17210A659}"/>
              </a:ext>
            </a:extLst>
          </p:cNvPr>
          <p:cNvSpPr/>
          <p:nvPr/>
        </p:nvSpPr>
        <p:spPr>
          <a:xfrm>
            <a:off x="6074878" y="3983443"/>
            <a:ext cx="173355" cy="29845"/>
          </a:xfrm>
          <a:custGeom>
            <a:avLst/>
            <a:gdLst/>
            <a:ahLst/>
            <a:cxnLst/>
            <a:rect l="l" t="t" r="r" b="b"/>
            <a:pathLst>
              <a:path w="173354" h="29845">
                <a:moveTo>
                  <a:pt x="0" y="0"/>
                </a:moveTo>
                <a:lnTo>
                  <a:pt x="34666" y="19063"/>
                </a:lnTo>
                <a:lnTo>
                  <a:pt x="80864" y="29703"/>
                </a:lnTo>
                <a:lnTo>
                  <a:pt x="92409" y="29724"/>
                </a:lnTo>
                <a:lnTo>
                  <a:pt x="103952" y="28689"/>
                </a:lnTo>
                <a:lnTo>
                  <a:pt x="150107" y="13993"/>
                </a:lnTo>
                <a:lnTo>
                  <a:pt x="161641" y="7680"/>
                </a:lnTo>
                <a:lnTo>
                  <a:pt x="173173" y="3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F72CB41-92DD-4E41-B1A3-25B4A3B3F728}"/>
              </a:ext>
            </a:extLst>
          </p:cNvPr>
          <p:cNvSpPr/>
          <p:nvPr/>
        </p:nvSpPr>
        <p:spPr>
          <a:xfrm>
            <a:off x="6001435" y="37536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59868"/>
                </a:moveTo>
                <a:lnTo>
                  <a:pt x="5818" y="116912"/>
                </a:lnTo>
                <a:lnTo>
                  <a:pt x="22229" y="78361"/>
                </a:lnTo>
                <a:lnTo>
                  <a:pt x="47668" y="45781"/>
                </a:lnTo>
                <a:lnTo>
                  <a:pt x="80568" y="20738"/>
                </a:lnTo>
                <a:lnTo>
                  <a:pt x="119365" y="4797"/>
                </a:lnTo>
                <a:lnTo>
                  <a:pt x="147732" y="0"/>
                </a:lnTo>
                <a:lnTo>
                  <a:pt x="163792" y="539"/>
                </a:lnTo>
                <a:lnTo>
                  <a:pt x="208518" y="9161"/>
                </a:lnTo>
                <a:lnTo>
                  <a:pt x="247231" y="27204"/>
                </a:lnTo>
                <a:lnTo>
                  <a:pt x="278865" y="53268"/>
                </a:lnTo>
                <a:lnTo>
                  <a:pt x="302352" y="85957"/>
                </a:lnTo>
                <a:lnTo>
                  <a:pt x="316625" y="123872"/>
                </a:lnTo>
                <a:lnTo>
                  <a:pt x="320493" y="151362"/>
                </a:lnTo>
                <a:lnTo>
                  <a:pt x="319897" y="167000"/>
                </a:lnTo>
                <a:lnTo>
                  <a:pt x="310943" y="210760"/>
                </a:lnTo>
                <a:lnTo>
                  <a:pt x="292370" y="248840"/>
                </a:lnTo>
                <a:lnTo>
                  <a:pt x="265627" y="280019"/>
                </a:lnTo>
                <a:lnTo>
                  <a:pt x="232162" y="303077"/>
                </a:lnTo>
                <a:lnTo>
                  <a:pt x="193424" y="316795"/>
                </a:lnTo>
                <a:lnTo>
                  <a:pt x="165385" y="320148"/>
                </a:lnTo>
                <a:lnTo>
                  <a:pt x="150117" y="319515"/>
                </a:lnTo>
                <a:lnTo>
                  <a:pt x="107197" y="310310"/>
                </a:lnTo>
                <a:lnTo>
                  <a:pt x="69662" y="291306"/>
                </a:lnTo>
                <a:lnTo>
                  <a:pt x="38867" y="264000"/>
                </a:lnTo>
                <a:lnTo>
                  <a:pt x="16168" y="229886"/>
                </a:lnTo>
                <a:lnTo>
                  <a:pt x="2922" y="190458"/>
                </a:lnTo>
                <a:lnTo>
                  <a:pt x="0" y="1598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A329494-CCE9-44BA-B615-7AFEA3F51FBF}"/>
              </a:ext>
            </a:extLst>
          </p:cNvPr>
          <p:cNvSpPr txBox="1"/>
          <p:nvPr/>
        </p:nvSpPr>
        <p:spPr>
          <a:xfrm>
            <a:off x="1048923" y="1468716"/>
            <a:ext cx="835977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Wha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r? Wh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2CED2E7-F5FA-4604-98F6-6D38B1972FAD}"/>
              </a:ext>
            </a:extLst>
          </p:cNvPr>
          <p:cNvSpPr txBox="1"/>
          <p:nvPr/>
        </p:nvSpPr>
        <p:spPr>
          <a:xfrm>
            <a:off x="1130335" y="5277334"/>
            <a:ext cx="102139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ndi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nu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b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046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ED833E-8F19-4432-8347-014A34AD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D095F2B-D5C2-4412-B4F0-0013C0ECEF0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5"/>
              <a:t>P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30"/>
              <a:t>b</a:t>
            </a:r>
            <a:r>
              <a:rPr lang="en-US" spc="-5"/>
              <a:t>lem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15"/>
              <a:t>wi</a:t>
            </a:r>
            <a:r>
              <a:rPr lang="en-US" spc="-20"/>
              <a:t>t</a:t>
            </a:r>
            <a:r>
              <a:rPr lang="en-US" spc="-25"/>
              <a:t>h</a:t>
            </a:r>
            <a:r>
              <a:rPr lang="en-US" spc="-15"/>
              <a:t> </a:t>
            </a:r>
            <a:r>
              <a:rPr lang="en-US"/>
              <a:t>SG</a:t>
            </a:r>
            <a:r>
              <a:rPr lang="en-US" spc="-25"/>
              <a:t>D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B24A593-9969-4707-89F7-7D297397D7E2}"/>
              </a:ext>
            </a:extLst>
          </p:cNvPr>
          <p:cNvSpPr/>
          <p:nvPr/>
        </p:nvSpPr>
        <p:spPr>
          <a:xfrm>
            <a:off x="4711608" y="3640650"/>
            <a:ext cx="2820670" cy="567055"/>
          </a:xfrm>
          <a:custGeom>
            <a:avLst/>
            <a:gdLst/>
            <a:ahLst/>
            <a:cxnLst/>
            <a:rect l="l" t="t" r="r" b="b"/>
            <a:pathLst>
              <a:path w="2820670" h="567054">
                <a:moveTo>
                  <a:pt x="1410032" y="0"/>
                </a:moveTo>
                <a:lnTo>
                  <a:pt x="1525676" y="939"/>
                </a:lnTo>
                <a:lnTo>
                  <a:pt x="1638746" y="3708"/>
                </a:lnTo>
                <a:lnTo>
                  <a:pt x="1748879" y="8234"/>
                </a:lnTo>
                <a:lnTo>
                  <a:pt x="1855711" y="14444"/>
                </a:lnTo>
                <a:lnTo>
                  <a:pt x="1958880" y="22265"/>
                </a:lnTo>
                <a:lnTo>
                  <a:pt x="2058023" y="31624"/>
                </a:lnTo>
                <a:lnTo>
                  <a:pt x="2152777" y="42448"/>
                </a:lnTo>
                <a:lnTo>
                  <a:pt x="2242779" y="54665"/>
                </a:lnTo>
                <a:lnTo>
                  <a:pt x="2327666" y="68201"/>
                </a:lnTo>
                <a:lnTo>
                  <a:pt x="2407075" y="82984"/>
                </a:lnTo>
                <a:lnTo>
                  <a:pt x="2480644" y="98940"/>
                </a:lnTo>
                <a:lnTo>
                  <a:pt x="2548010" y="115997"/>
                </a:lnTo>
                <a:lnTo>
                  <a:pt x="2608809" y="134081"/>
                </a:lnTo>
                <a:lnTo>
                  <a:pt x="2662679" y="153121"/>
                </a:lnTo>
                <a:lnTo>
                  <a:pt x="2709257" y="173042"/>
                </a:lnTo>
                <a:lnTo>
                  <a:pt x="2748180" y="193773"/>
                </a:lnTo>
                <a:lnTo>
                  <a:pt x="2801610" y="237369"/>
                </a:lnTo>
                <a:lnTo>
                  <a:pt x="2820065" y="283326"/>
                </a:lnTo>
                <a:lnTo>
                  <a:pt x="2815390" y="306563"/>
                </a:lnTo>
                <a:lnTo>
                  <a:pt x="2779085" y="351412"/>
                </a:lnTo>
                <a:lnTo>
                  <a:pt x="2709257" y="393609"/>
                </a:lnTo>
                <a:lnTo>
                  <a:pt x="2662679" y="413530"/>
                </a:lnTo>
                <a:lnTo>
                  <a:pt x="2608809" y="432570"/>
                </a:lnTo>
                <a:lnTo>
                  <a:pt x="2548010" y="450654"/>
                </a:lnTo>
                <a:lnTo>
                  <a:pt x="2480644" y="467711"/>
                </a:lnTo>
                <a:lnTo>
                  <a:pt x="2407075" y="483667"/>
                </a:lnTo>
                <a:lnTo>
                  <a:pt x="2327666" y="498450"/>
                </a:lnTo>
                <a:lnTo>
                  <a:pt x="2242779" y="511986"/>
                </a:lnTo>
                <a:lnTo>
                  <a:pt x="2152777" y="524203"/>
                </a:lnTo>
                <a:lnTo>
                  <a:pt x="2058023" y="535027"/>
                </a:lnTo>
                <a:lnTo>
                  <a:pt x="1958880" y="544386"/>
                </a:lnTo>
                <a:lnTo>
                  <a:pt x="1855711" y="552207"/>
                </a:lnTo>
                <a:lnTo>
                  <a:pt x="1748879" y="558417"/>
                </a:lnTo>
                <a:lnTo>
                  <a:pt x="1638746" y="562943"/>
                </a:lnTo>
                <a:lnTo>
                  <a:pt x="1525676" y="565712"/>
                </a:lnTo>
                <a:lnTo>
                  <a:pt x="1410032" y="566652"/>
                </a:lnTo>
                <a:lnTo>
                  <a:pt x="1294387" y="565712"/>
                </a:lnTo>
                <a:lnTo>
                  <a:pt x="1181317" y="562943"/>
                </a:lnTo>
                <a:lnTo>
                  <a:pt x="1071185" y="558417"/>
                </a:lnTo>
                <a:lnTo>
                  <a:pt x="964352" y="552207"/>
                </a:lnTo>
                <a:lnTo>
                  <a:pt x="861183" y="544386"/>
                </a:lnTo>
                <a:lnTo>
                  <a:pt x="762041" y="535027"/>
                </a:lnTo>
                <a:lnTo>
                  <a:pt x="667287" y="524203"/>
                </a:lnTo>
                <a:lnTo>
                  <a:pt x="577285" y="511986"/>
                </a:lnTo>
                <a:lnTo>
                  <a:pt x="492398" y="498450"/>
                </a:lnTo>
                <a:lnTo>
                  <a:pt x="412988" y="483667"/>
                </a:lnTo>
                <a:lnTo>
                  <a:pt x="339419" y="467711"/>
                </a:lnTo>
                <a:lnTo>
                  <a:pt x="272054" y="450654"/>
                </a:lnTo>
                <a:lnTo>
                  <a:pt x="211255" y="432570"/>
                </a:lnTo>
                <a:lnTo>
                  <a:pt x="157385" y="413530"/>
                </a:lnTo>
                <a:lnTo>
                  <a:pt x="110807" y="393609"/>
                </a:lnTo>
                <a:lnTo>
                  <a:pt x="71884" y="372878"/>
                </a:lnTo>
                <a:lnTo>
                  <a:pt x="18454" y="329282"/>
                </a:lnTo>
                <a:lnTo>
                  <a:pt x="0" y="283326"/>
                </a:lnTo>
                <a:lnTo>
                  <a:pt x="4674" y="260088"/>
                </a:lnTo>
                <a:lnTo>
                  <a:pt x="40979" y="215239"/>
                </a:lnTo>
                <a:lnTo>
                  <a:pt x="110807" y="173042"/>
                </a:lnTo>
                <a:lnTo>
                  <a:pt x="157385" y="153121"/>
                </a:lnTo>
                <a:lnTo>
                  <a:pt x="211255" y="134081"/>
                </a:lnTo>
                <a:lnTo>
                  <a:pt x="272054" y="115997"/>
                </a:lnTo>
                <a:lnTo>
                  <a:pt x="339419" y="98940"/>
                </a:lnTo>
                <a:lnTo>
                  <a:pt x="412988" y="82984"/>
                </a:lnTo>
                <a:lnTo>
                  <a:pt x="492398" y="68201"/>
                </a:lnTo>
                <a:lnTo>
                  <a:pt x="577285" y="54665"/>
                </a:lnTo>
                <a:lnTo>
                  <a:pt x="667287" y="42448"/>
                </a:lnTo>
                <a:lnTo>
                  <a:pt x="762041" y="31624"/>
                </a:lnTo>
                <a:lnTo>
                  <a:pt x="861183" y="22265"/>
                </a:lnTo>
                <a:lnTo>
                  <a:pt x="964352" y="14444"/>
                </a:lnTo>
                <a:lnTo>
                  <a:pt x="1071185" y="8234"/>
                </a:lnTo>
                <a:lnTo>
                  <a:pt x="1181317" y="3708"/>
                </a:lnTo>
                <a:lnTo>
                  <a:pt x="1294387" y="939"/>
                </a:lnTo>
                <a:lnTo>
                  <a:pt x="14100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E0C8C07-4790-438B-8DD8-739180ED64D6}"/>
              </a:ext>
            </a:extLst>
          </p:cNvPr>
          <p:cNvSpPr/>
          <p:nvPr/>
        </p:nvSpPr>
        <p:spPr>
          <a:xfrm>
            <a:off x="661959" y="2837787"/>
            <a:ext cx="10918825" cy="2193925"/>
          </a:xfrm>
          <a:custGeom>
            <a:avLst/>
            <a:gdLst/>
            <a:ahLst/>
            <a:cxnLst/>
            <a:rect l="l" t="t" r="r" b="b"/>
            <a:pathLst>
              <a:path w="10918825" h="2193925">
                <a:moveTo>
                  <a:pt x="5459378" y="0"/>
                </a:moveTo>
                <a:lnTo>
                  <a:pt x="5907131" y="3636"/>
                </a:lnTo>
                <a:lnTo>
                  <a:pt x="6344917" y="14356"/>
                </a:lnTo>
                <a:lnTo>
                  <a:pt x="6771329" y="31879"/>
                </a:lnTo>
                <a:lnTo>
                  <a:pt x="7184963" y="55921"/>
                </a:lnTo>
                <a:lnTo>
                  <a:pt x="7584414" y="86200"/>
                </a:lnTo>
                <a:lnTo>
                  <a:pt x="7968276" y="122435"/>
                </a:lnTo>
                <a:lnTo>
                  <a:pt x="8335145" y="164343"/>
                </a:lnTo>
                <a:lnTo>
                  <a:pt x="8683615" y="211640"/>
                </a:lnTo>
                <a:lnTo>
                  <a:pt x="9012282" y="264046"/>
                </a:lnTo>
                <a:lnTo>
                  <a:pt x="9319741" y="321278"/>
                </a:lnTo>
                <a:lnTo>
                  <a:pt x="9604586" y="383054"/>
                </a:lnTo>
                <a:lnTo>
                  <a:pt x="9865412" y="449091"/>
                </a:lnTo>
                <a:lnTo>
                  <a:pt x="10100815" y="519106"/>
                </a:lnTo>
                <a:lnTo>
                  <a:pt x="10309390" y="592819"/>
                </a:lnTo>
                <a:lnTo>
                  <a:pt x="10489731" y="669946"/>
                </a:lnTo>
                <a:lnTo>
                  <a:pt x="10640433" y="750204"/>
                </a:lnTo>
                <a:lnTo>
                  <a:pt x="10760092" y="833313"/>
                </a:lnTo>
                <a:lnTo>
                  <a:pt x="10847302" y="918989"/>
                </a:lnTo>
                <a:lnTo>
                  <a:pt x="10900658" y="1006950"/>
                </a:lnTo>
                <a:lnTo>
                  <a:pt x="10918756" y="1096915"/>
                </a:lnTo>
                <a:lnTo>
                  <a:pt x="10900658" y="1186879"/>
                </a:lnTo>
                <a:lnTo>
                  <a:pt x="10847302" y="1274840"/>
                </a:lnTo>
                <a:lnTo>
                  <a:pt x="10760092" y="1360516"/>
                </a:lnTo>
                <a:lnTo>
                  <a:pt x="10640433" y="1443624"/>
                </a:lnTo>
                <a:lnTo>
                  <a:pt x="10489731" y="1523883"/>
                </a:lnTo>
                <a:lnTo>
                  <a:pt x="10309390" y="1601010"/>
                </a:lnTo>
                <a:lnTo>
                  <a:pt x="10100815" y="1674722"/>
                </a:lnTo>
                <a:lnTo>
                  <a:pt x="9865412" y="1744738"/>
                </a:lnTo>
                <a:lnTo>
                  <a:pt x="9604586" y="1810774"/>
                </a:lnTo>
                <a:lnTo>
                  <a:pt x="9319741" y="1872550"/>
                </a:lnTo>
                <a:lnTo>
                  <a:pt x="9012282" y="1929782"/>
                </a:lnTo>
                <a:lnTo>
                  <a:pt x="8683615" y="1982188"/>
                </a:lnTo>
                <a:lnTo>
                  <a:pt x="8335145" y="2029486"/>
                </a:lnTo>
                <a:lnTo>
                  <a:pt x="7968276" y="2071393"/>
                </a:lnTo>
                <a:lnTo>
                  <a:pt x="7584414" y="2107628"/>
                </a:lnTo>
                <a:lnTo>
                  <a:pt x="7184963" y="2137907"/>
                </a:lnTo>
                <a:lnTo>
                  <a:pt x="6771329" y="2161949"/>
                </a:lnTo>
                <a:lnTo>
                  <a:pt x="6344917" y="2179472"/>
                </a:lnTo>
                <a:lnTo>
                  <a:pt x="5907131" y="2190192"/>
                </a:lnTo>
                <a:lnTo>
                  <a:pt x="5459378" y="2193829"/>
                </a:lnTo>
                <a:lnTo>
                  <a:pt x="5011624" y="2190192"/>
                </a:lnTo>
                <a:lnTo>
                  <a:pt x="4573838" y="2179472"/>
                </a:lnTo>
                <a:lnTo>
                  <a:pt x="4147426" y="2161949"/>
                </a:lnTo>
                <a:lnTo>
                  <a:pt x="3733792" y="2137907"/>
                </a:lnTo>
                <a:lnTo>
                  <a:pt x="3334341" y="2107628"/>
                </a:lnTo>
                <a:lnTo>
                  <a:pt x="2950479" y="2071393"/>
                </a:lnTo>
                <a:lnTo>
                  <a:pt x="2583610" y="2029486"/>
                </a:lnTo>
                <a:lnTo>
                  <a:pt x="2235140" y="1982188"/>
                </a:lnTo>
                <a:lnTo>
                  <a:pt x="1906473" y="1929782"/>
                </a:lnTo>
                <a:lnTo>
                  <a:pt x="1599014" y="1872550"/>
                </a:lnTo>
                <a:lnTo>
                  <a:pt x="1314169" y="1810774"/>
                </a:lnTo>
                <a:lnTo>
                  <a:pt x="1053343" y="1744738"/>
                </a:lnTo>
                <a:lnTo>
                  <a:pt x="817940" y="1674722"/>
                </a:lnTo>
                <a:lnTo>
                  <a:pt x="609365" y="1601010"/>
                </a:lnTo>
                <a:lnTo>
                  <a:pt x="429025" y="1523883"/>
                </a:lnTo>
                <a:lnTo>
                  <a:pt x="278322" y="1443624"/>
                </a:lnTo>
                <a:lnTo>
                  <a:pt x="158664" y="1360516"/>
                </a:lnTo>
                <a:lnTo>
                  <a:pt x="71454" y="1274840"/>
                </a:lnTo>
                <a:lnTo>
                  <a:pt x="18097" y="1186879"/>
                </a:lnTo>
                <a:lnTo>
                  <a:pt x="0" y="1096915"/>
                </a:lnTo>
                <a:lnTo>
                  <a:pt x="18097" y="1006950"/>
                </a:lnTo>
                <a:lnTo>
                  <a:pt x="71454" y="918989"/>
                </a:lnTo>
                <a:lnTo>
                  <a:pt x="158664" y="833313"/>
                </a:lnTo>
                <a:lnTo>
                  <a:pt x="278322" y="750204"/>
                </a:lnTo>
                <a:lnTo>
                  <a:pt x="429025" y="669946"/>
                </a:lnTo>
                <a:lnTo>
                  <a:pt x="609365" y="592819"/>
                </a:lnTo>
                <a:lnTo>
                  <a:pt x="817940" y="519106"/>
                </a:lnTo>
                <a:lnTo>
                  <a:pt x="1053343" y="449091"/>
                </a:lnTo>
                <a:lnTo>
                  <a:pt x="1314169" y="383054"/>
                </a:lnTo>
                <a:lnTo>
                  <a:pt x="1599014" y="321278"/>
                </a:lnTo>
                <a:lnTo>
                  <a:pt x="1906473" y="264046"/>
                </a:lnTo>
                <a:lnTo>
                  <a:pt x="2235140" y="211640"/>
                </a:lnTo>
                <a:lnTo>
                  <a:pt x="2583610" y="164343"/>
                </a:lnTo>
                <a:lnTo>
                  <a:pt x="2950479" y="122435"/>
                </a:lnTo>
                <a:lnTo>
                  <a:pt x="3334341" y="86200"/>
                </a:lnTo>
                <a:lnTo>
                  <a:pt x="3733792" y="55921"/>
                </a:lnTo>
                <a:lnTo>
                  <a:pt x="4147426" y="31879"/>
                </a:lnTo>
                <a:lnTo>
                  <a:pt x="4573838" y="14356"/>
                </a:lnTo>
                <a:lnTo>
                  <a:pt x="5011624" y="3636"/>
                </a:lnTo>
                <a:lnTo>
                  <a:pt x="545937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29A464B-F3F1-4713-8FBA-8F797B1DE471}"/>
              </a:ext>
            </a:extLst>
          </p:cNvPr>
          <p:cNvSpPr/>
          <p:nvPr/>
        </p:nvSpPr>
        <p:spPr>
          <a:xfrm>
            <a:off x="1488433" y="3003793"/>
            <a:ext cx="9266555" cy="1862455"/>
          </a:xfrm>
          <a:custGeom>
            <a:avLst/>
            <a:gdLst/>
            <a:ahLst/>
            <a:cxnLst/>
            <a:rect l="l" t="t" r="r" b="b"/>
            <a:pathLst>
              <a:path w="9266555" h="1862454">
                <a:moveTo>
                  <a:pt x="4633193" y="0"/>
                </a:moveTo>
                <a:lnTo>
                  <a:pt x="5013186" y="3086"/>
                </a:lnTo>
                <a:lnTo>
                  <a:pt x="5384721" y="12187"/>
                </a:lnTo>
                <a:lnTo>
                  <a:pt x="5746603" y="27061"/>
                </a:lnTo>
                <a:lnTo>
                  <a:pt x="6097640" y="47471"/>
                </a:lnTo>
                <a:lnTo>
                  <a:pt x="6436640" y="73174"/>
                </a:lnTo>
                <a:lnTo>
                  <a:pt x="6762412" y="103934"/>
                </a:lnTo>
                <a:lnTo>
                  <a:pt x="7073761" y="139508"/>
                </a:lnTo>
                <a:lnTo>
                  <a:pt x="7369496" y="179659"/>
                </a:lnTo>
                <a:lnTo>
                  <a:pt x="7648425" y="224146"/>
                </a:lnTo>
                <a:lnTo>
                  <a:pt x="7909355" y="272729"/>
                </a:lnTo>
                <a:lnTo>
                  <a:pt x="8151093" y="325170"/>
                </a:lnTo>
                <a:lnTo>
                  <a:pt x="8372448" y="381227"/>
                </a:lnTo>
                <a:lnTo>
                  <a:pt x="8572227" y="440663"/>
                </a:lnTo>
                <a:lnTo>
                  <a:pt x="8749237" y="503237"/>
                </a:lnTo>
                <a:lnTo>
                  <a:pt x="8902286" y="568709"/>
                </a:lnTo>
                <a:lnTo>
                  <a:pt x="9030182" y="636839"/>
                </a:lnTo>
                <a:lnTo>
                  <a:pt x="9131733" y="707389"/>
                </a:lnTo>
                <a:lnTo>
                  <a:pt x="9205745" y="780118"/>
                </a:lnTo>
                <a:lnTo>
                  <a:pt x="9251027" y="854788"/>
                </a:lnTo>
                <a:lnTo>
                  <a:pt x="9266386" y="931157"/>
                </a:lnTo>
                <a:lnTo>
                  <a:pt x="9251027" y="1007527"/>
                </a:lnTo>
                <a:lnTo>
                  <a:pt x="9205745" y="1082196"/>
                </a:lnTo>
                <a:lnTo>
                  <a:pt x="9131733" y="1154925"/>
                </a:lnTo>
                <a:lnTo>
                  <a:pt x="9030182" y="1225475"/>
                </a:lnTo>
                <a:lnTo>
                  <a:pt x="8902286" y="1293606"/>
                </a:lnTo>
                <a:lnTo>
                  <a:pt x="8749237" y="1359078"/>
                </a:lnTo>
                <a:lnTo>
                  <a:pt x="8572227" y="1421651"/>
                </a:lnTo>
                <a:lnTo>
                  <a:pt x="8372448" y="1481087"/>
                </a:lnTo>
                <a:lnTo>
                  <a:pt x="8151093" y="1537145"/>
                </a:lnTo>
                <a:lnTo>
                  <a:pt x="7909355" y="1589585"/>
                </a:lnTo>
                <a:lnTo>
                  <a:pt x="7648425" y="1638168"/>
                </a:lnTo>
                <a:lnTo>
                  <a:pt x="7369496" y="1682655"/>
                </a:lnTo>
                <a:lnTo>
                  <a:pt x="7073761" y="1722806"/>
                </a:lnTo>
                <a:lnTo>
                  <a:pt x="6762412" y="1758380"/>
                </a:lnTo>
                <a:lnTo>
                  <a:pt x="6436640" y="1789140"/>
                </a:lnTo>
                <a:lnTo>
                  <a:pt x="6097640" y="1814844"/>
                </a:lnTo>
                <a:lnTo>
                  <a:pt x="5746603" y="1835253"/>
                </a:lnTo>
                <a:lnTo>
                  <a:pt x="5384721" y="1850127"/>
                </a:lnTo>
                <a:lnTo>
                  <a:pt x="5013186" y="1859228"/>
                </a:lnTo>
                <a:lnTo>
                  <a:pt x="4633193" y="1862315"/>
                </a:lnTo>
                <a:lnTo>
                  <a:pt x="4253199" y="1859228"/>
                </a:lnTo>
                <a:lnTo>
                  <a:pt x="3881665" y="1850127"/>
                </a:lnTo>
                <a:lnTo>
                  <a:pt x="3519783" y="1835253"/>
                </a:lnTo>
                <a:lnTo>
                  <a:pt x="3168745" y="1814844"/>
                </a:lnTo>
                <a:lnTo>
                  <a:pt x="2829745" y="1789140"/>
                </a:lnTo>
                <a:lnTo>
                  <a:pt x="2503974" y="1758380"/>
                </a:lnTo>
                <a:lnTo>
                  <a:pt x="2192624" y="1722806"/>
                </a:lnTo>
                <a:lnTo>
                  <a:pt x="1896889" y="1682655"/>
                </a:lnTo>
                <a:lnTo>
                  <a:pt x="1617960" y="1638168"/>
                </a:lnTo>
                <a:lnTo>
                  <a:pt x="1357030" y="1589585"/>
                </a:lnTo>
                <a:lnTo>
                  <a:pt x="1115292" y="1537145"/>
                </a:lnTo>
                <a:lnTo>
                  <a:pt x="893937" y="1481087"/>
                </a:lnTo>
                <a:lnTo>
                  <a:pt x="694158" y="1421651"/>
                </a:lnTo>
                <a:lnTo>
                  <a:pt x="517148" y="1359078"/>
                </a:lnTo>
                <a:lnTo>
                  <a:pt x="364099" y="1293606"/>
                </a:lnTo>
                <a:lnTo>
                  <a:pt x="236203" y="1225475"/>
                </a:lnTo>
                <a:lnTo>
                  <a:pt x="134652" y="1154925"/>
                </a:lnTo>
                <a:lnTo>
                  <a:pt x="60640" y="1082196"/>
                </a:lnTo>
                <a:lnTo>
                  <a:pt x="15358" y="1007527"/>
                </a:lnTo>
                <a:lnTo>
                  <a:pt x="0" y="931157"/>
                </a:lnTo>
                <a:lnTo>
                  <a:pt x="15358" y="854788"/>
                </a:lnTo>
                <a:lnTo>
                  <a:pt x="60640" y="780118"/>
                </a:lnTo>
                <a:lnTo>
                  <a:pt x="134652" y="707389"/>
                </a:lnTo>
                <a:lnTo>
                  <a:pt x="236203" y="636839"/>
                </a:lnTo>
                <a:lnTo>
                  <a:pt x="364099" y="568709"/>
                </a:lnTo>
                <a:lnTo>
                  <a:pt x="517148" y="503237"/>
                </a:lnTo>
                <a:lnTo>
                  <a:pt x="694158" y="440663"/>
                </a:lnTo>
                <a:lnTo>
                  <a:pt x="893937" y="381227"/>
                </a:lnTo>
                <a:lnTo>
                  <a:pt x="1115292" y="325170"/>
                </a:lnTo>
                <a:lnTo>
                  <a:pt x="1357030" y="272729"/>
                </a:lnTo>
                <a:lnTo>
                  <a:pt x="1617960" y="224146"/>
                </a:lnTo>
                <a:lnTo>
                  <a:pt x="1896889" y="179659"/>
                </a:lnTo>
                <a:lnTo>
                  <a:pt x="2192624" y="139508"/>
                </a:lnTo>
                <a:lnTo>
                  <a:pt x="2503974" y="103934"/>
                </a:lnTo>
                <a:lnTo>
                  <a:pt x="2829745" y="73174"/>
                </a:lnTo>
                <a:lnTo>
                  <a:pt x="3168745" y="47471"/>
                </a:lnTo>
                <a:lnTo>
                  <a:pt x="3519783" y="27061"/>
                </a:lnTo>
                <a:lnTo>
                  <a:pt x="3881665" y="12187"/>
                </a:lnTo>
                <a:lnTo>
                  <a:pt x="4253199" y="3086"/>
                </a:lnTo>
                <a:lnTo>
                  <a:pt x="463319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4F82F7D-D7F7-4DF4-86E4-88F9B9A4C1C0}"/>
              </a:ext>
            </a:extLst>
          </p:cNvPr>
          <p:cNvSpPr/>
          <p:nvPr/>
        </p:nvSpPr>
        <p:spPr>
          <a:xfrm>
            <a:off x="2490323" y="3205264"/>
            <a:ext cx="7262495" cy="1459230"/>
          </a:xfrm>
          <a:custGeom>
            <a:avLst/>
            <a:gdLst/>
            <a:ahLst/>
            <a:cxnLst/>
            <a:rect l="l" t="t" r="r" b="b"/>
            <a:pathLst>
              <a:path w="7262495" h="1459229">
                <a:moveTo>
                  <a:pt x="3631054" y="0"/>
                </a:moveTo>
                <a:lnTo>
                  <a:pt x="3928856" y="2417"/>
                </a:lnTo>
                <a:lnTo>
                  <a:pt x="4220029" y="9546"/>
                </a:lnTo>
                <a:lnTo>
                  <a:pt x="4503638" y="21198"/>
                </a:lnTo>
                <a:lnTo>
                  <a:pt x="4778748" y="37185"/>
                </a:lnTo>
                <a:lnTo>
                  <a:pt x="5044424" y="57320"/>
                </a:lnTo>
                <a:lnTo>
                  <a:pt x="5299732" y="81415"/>
                </a:lnTo>
                <a:lnTo>
                  <a:pt x="5543738" y="109282"/>
                </a:lnTo>
                <a:lnTo>
                  <a:pt x="5775507" y="140733"/>
                </a:lnTo>
                <a:lnTo>
                  <a:pt x="5994105" y="175582"/>
                </a:lnTo>
                <a:lnTo>
                  <a:pt x="6198597" y="213639"/>
                </a:lnTo>
                <a:lnTo>
                  <a:pt x="6388048" y="254717"/>
                </a:lnTo>
                <a:lnTo>
                  <a:pt x="6561525" y="298629"/>
                </a:lnTo>
                <a:lnTo>
                  <a:pt x="6718092" y="345187"/>
                </a:lnTo>
                <a:lnTo>
                  <a:pt x="6856816" y="394204"/>
                </a:lnTo>
                <a:lnTo>
                  <a:pt x="6976761" y="445490"/>
                </a:lnTo>
                <a:lnTo>
                  <a:pt x="7076994" y="498860"/>
                </a:lnTo>
                <a:lnTo>
                  <a:pt x="7156580" y="554124"/>
                </a:lnTo>
                <a:lnTo>
                  <a:pt x="7214583" y="611095"/>
                </a:lnTo>
                <a:lnTo>
                  <a:pt x="7250071" y="669587"/>
                </a:lnTo>
                <a:lnTo>
                  <a:pt x="7262108" y="729410"/>
                </a:lnTo>
                <a:lnTo>
                  <a:pt x="7250071" y="789232"/>
                </a:lnTo>
                <a:lnTo>
                  <a:pt x="7214583" y="847724"/>
                </a:lnTo>
                <a:lnTo>
                  <a:pt x="7156580" y="904695"/>
                </a:lnTo>
                <a:lnTo>
                  <a:pt x="7076994" y="959959"/>
                </a:lnTo>
                <a:lnTo>
                  <a:pt x="6976761" y="1013329"/>
                </a:lnTo>
                <a:lnTo>
                  <a:pt x="6856816" y="1064615"/>
                </a:lnTo>
                <a:lnTo>
                  <a:pt x="6718092" y="1113632"/>
                </a:lnTo>
                <a:lnTo>
                  <a:pt x="6561525" y="1160190"/>
                </a:lnTo>
                <a:lnTo>
                  <a:pt x="6388048" y="1204102"/>
                </a:lnTo>
                <a:lnTo>
                  <a:pt x="6198597" y="1245180"/>
                </a:lnTo>
                <a:lnTo>
                  <a:pt x="5994105" y="1283237"/>
                </a:lnTo>
                <a:lnTo>
                  <a:pt x="5775507" y="1318086"/>
                </a:lnTo>
                <a:lnTo>
                  <a:pt x="5543738" y="1349537"/>
                </a:lnTo>
                <a:lnTo>
                  <a:pt x="5299732" y="1377404"/>
                </a:lnTo>
                <a:lnTo>
                  <a:pt x="5044424" y="1401499"/>
                </a:lnTo>
                <a:lnTo>
                  <a:pt x="4778748" y="1421634"/>
                </a:lnTo>
                <a:lnTo>
                  <a:pt x="4503638" y="1437621"/>
                </a:lnTo>
                <a:lnTo>
                  <a:pt x="4220029" y="1449273"/>
                </a:lnTo>
                <a:lnTo>
                  <a:pt x="3928856" y="1456402"/>
                </a:lnTo>
                <a:lnTo>
                  <a:pt x="3631054" y="1458820"/>
                </a:lnTo>
                <a:lnTo>
                  <a:pt x="3333251" y="1456402"/>
                </a:lnTo>
                <a:lnTo>
                  <a:pt x="3042078" y="1449273"/>
                </a:lnTo>
                <a:lnTo>
                  <a:pt x="2758469" y="1437621"/>
                </a:lnTo>
                <a:lnTo>
                  <a:pt x="2483360" y="1421634"/>
                </a:lnTo>
                <a:lnTo>
                  <a:pt x="2217683" y="1401499"/>
                </a:lnTo>
                <a:lnTo>
                  <a:pt x="1962375" y="1377404"/>
                </a:lnTo>
                <a:lnTo>
                  <a:pt x="1718369" y="1349537"/>
                </a:lnTo>
                <a:lnTo>
                  <a:pt x="1486600" y="1318086"/>
                </a:lnTo>
                <a:lnTo>
                  <a:pt x="1268002" y="1283237"/>
                </a:lnTo>
                <a:lnTo>
                  <a:pt x="1063511" y="1245180"/>
                </a:lnTo>
                <a:lnTo>
                  <a:pt x="874059" y="1204102"/>
                </a:lnTo>
                <a:lnTo>
                  <a:pt x="700582" y="1160190"/>
                </a:lnTo>
                <a:lnTo>
                  <a:pt x="544015" y="1113632"/>
                </a:lnTo>
                <a:lnTo>
                  <a:pt x="405291" y="1064615"/>
                </a:lnTo>
                <a:lnTo>
                  <a:pt x="285346" y="1013329"/>
                </a:lnTo>
                <a:lnTo>
                  <a:pt x="185113" y="959959"/>
                </a:lnTo>
                <a:lnTo>
                  <a:pt x="105528" y="904695"/>
                </a:lnTo>
                <a:lnTo>
                  <a:pt x="47524" y="847724"/>
                </a:lnTo>
                <a:lnTo>
                  <a:pt x="12036" y="789232"/>
                </a:lnTo>
                <a:lnTo>
                  <a:pt x="0" y="729410"/>
                </a:lnTo>
                <a:lnTo>
                  <a:pt x="12036" y="669587"/>
                </a:lnTo>
                <a:lnTo>
                  <a:pt x="47524" y="611095"/>
                </a:lnTo>
                <a:lnTo>
                  <a:pt x="105528" y="554124"/>
                </a:lnTo>
                <a:lnTo>
                  <a:pt x="185113" y="498860"/>
                </a:lnTo>
                <a:lnTo>
                  <a:pt x="285346" y="445490"/>
                </a:lnTo>
                <a:lnTo>
                  <a:pt x="405291" y="394204"/>
                </a:lnTo>
                <a:lnTo>
                  <a:pt x="544015" y="345187"/>
                </a:lnTo>
                <a:lnTo>
                  <a:pt x="700582" y="298629"/>
                </a:lnTo>
                <a:lnTo>
                  <a:pt x="874059" y="254717"/>
                </a:lnTo>
                <a:lnTo>
                  <a:pt x="1063511" y="213639"/>
                </a:lnTo>
                <a:lnTo>
                  <a:pt x="1268002" y="175582"/>
                </a:lnTo>
                <a:lnTo>
                  <a:pt x="1486600" y="140733"/>
                </a:lnTo>
                <a:lnTo>
                  <a:pt x="1718369" y="109282"/>
                </a:lnTo>
                <a:lnTo>
                  <a:pt x="1962375" y="81415"/>
                </a:lnTo>
                <a:lnTo>
                  <a:pt x="2217683" y="57320"/>
                </a:lnTo>
                <a:lnTo>
                  <a:pt x="2483360" y="37185"/>
                </a:lnTo>
                <a:lnTo>
                  <a:pt x="2758469" y="21198"/>
                </a:lnTo>
                <a:lnTo>
                  <a:pt x="3042078" y="9546"/>
                </a:lnTo>
                <a:lnTo>
                  <a:pt x="3333251" y="2417"/>
                </a:lnTo>
                <a:lnTo>
                  <a:pt x="363105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C0B0E0-2173-496C-B9C8-58CB5FA96235}"/>
              </a:ext>
            </a:extLst>
          </p:cNvPr>
          <p:cNvSpPr/>
          <p:nvPr/>
        </p:nvSpPr>
        <p:spPr>
          <a:xfrm>
            <a:off x="3337148" y="3375269"/>
            <a:ext cx="5568950" cy="1119505"/>
          </a:xfrm>
          <a:custGeom>
            <a:avLst/>
            <a:gdLst/>
            <a:ahLst/>
            <a:cxnLst/>
            <a:rect l="l" t="t" r="r" b="b"/>
            <a:pathLst>
              <a:path w="5568950" h="1119504">
                <a:moveTo>
                  <a:pt x="2784274" y="0"/>
                </a:moveTo>
                <a:lnTo>
                  <a:pt x="3012627" y="1854"/>
                </a:lnTo>
                <a:lnTo>
                  <a:pt x="3235898" y="7322"/>
                </a:lnTo>
                <a:lnTo>
                  <a:pt x="3453367" y="16259"/>
                </a:lnTo>
                <a:lnTo>
                  <a:pt x="3664320" y="28521"/>
                </a:lnTo>
                <a:lnTo>
                  <a:pt x="3868039" y="43964"/>
                </a:lnTo>
                <a:lnTo>
                  <a:pt x="4063808" y="62445"/>
                </a:lnTo>
                <a:lnTo>
                  <a:pt x="4250911" y="83819"/>
                </a:lnTo>
                <a:lnTo>
                  <a:pt x="4428630" y="107942"/>
                </a:lnTo>
                <a:lnTo>
                  <a:pt x="4596250" y="134670"/>
                </a:lnTo>
                <a:lnTo>
                  <a:pt x="4753053" y="163860"/>
                </a:lnTo>
                <a:lnTo>
                  <a:pt x="4898324" y="195367"/>
                </a:lnTo>
                <a:lnTo>
                  <a:pt x="5031345" y="229047"/>
                </a:lnTo>
                <a:lnTo>
                  <a:pt x="5151400" y="264757"/>
                </a:lnTo>
                <a:lnTo>
                  <a:pt x="5257773" y="302352"/>
                </a:lnTo>
                <a:lnTo>
                  <a:pt x="5349747" y="341689"/>
                </a:lnTo>
                <a:lnTo>
                  <a:pt x="5426604" y="382623"/>
                </a:lnTo>
                <a:lnTo>
                  <a:pt x="5487630" y="425011"/>
                </a:lnTo>
                <a:lnTo>
                  <a:pt x="5532107" y="468708"/>
                </a:lnTo>
                <a:lnTo>
                  <a:pt x="5559319" y="513570"/>
                </a:lnTo>
                <a:lnTo>
                  <a:pt x="5568549" y="559454"/>
                </a:lnTo>
                <a:lnTo>
                  <a:pt x="5559319" y="605338"/>
                </a:lnTo>
                <a:lnTo>
                  <a:pt x="5532107" y="650200"/>
                </a:lnTo>
                <a:lnTo>
                  <a:pt x="5487630" y="693897"/>
                </a:lnTo>
                <a:lnTo>
                  <a:pt x="5426604" y="736285"/>
                </a:lnTo>
                <a:lnTo>
                  <a:pt x="5349747" y="777219"/>
                </a:lnTo>
                <a:lnTo>
                  <a:pt x="5257773" y="816556"/>
                </a:lnTo>
                <a:lnTo>
                  <a:pt x="5151400" y="854151"/>
                </a:lnTo>
                <a:lnTo>
                  <a:pt x="5031345" y="889861"/>
                </a:lnTo>
                <a:lnTo>
                  <a:pt x="4898324" y="923541"/>
                </a:lnTo>
                <a:lnTo>
                  <a:pt x="4753053" y="955048"/>
                </a:lnTo>
                <a:lnTo>
                  <a:pt x="4596250" y="984238"/>
                </a:lnTo>
                <a:lnTo>
                  <a:pt x="4428630" y="1010966"/>
                </a:lnTo>
                <a:lnTo>
                  <a:pt x="4250911" y="1035089"/>
                </a:lnTo>
                <a:lnTo>
                  <a:pt x="4063808" y="1056463"/>
                </a:lnTo>
                <a:lnTo>
                  <a:pt x="3868039" y="1074944"/>
                </a:lnTo>
                <a:lnTo>
                  <a:pt x="3664320" y="1090387"/>
                </a:lnTo>
                <a:lnTo>
                  <a:pt x="3453367" y="1102649"/>
                </a:lnTo>
                <a:lnTo>
                  <a:pt x="3235898" y="1111586"/>
                </a:lnTo>
                <a:lnTo>
                  <a:pt x="3012627" y="1117054"/>
                </a:lnTo>
                <a:lnTo>
                  <a:pt x="2784274" y="1118909"/>
                </a:lnTo>
                <a:lnTo>
                  <a:pt x="2555920" y="1117054"/>
                </a:lnTo>
                <a:lnTo>
                  <a:pt x="2332650" y="1111586"/>
                </a:lnTo>
                <a:lnTo>
                  <a:pt x="2115180" y="1102649"/>
                </a:lnTo>
                <a:lnTo>
                  <a:pt x="1904228" y="1090387"/>
                </a:lnTo>
                <a:lnTo>
                  <a:pt x="1700508" y="1074944"/>
                </a:lnTo>
                <a:lnTo>
                  <a:pt x="1504739" y="1056463"/>
                </a:lnTo>
                <a:lnTo>
                  <a:pt x="1317637" y="1035089"/>
                </a:lnTo>
                <a:lnTo>
                  <a:pt x="1139917" y="1010966"/>
                </a:lnTo>
                <a:lnTo>
                  <a:pt x="972298" y="984238"/>
                </a:lnTo>
                <a:lnTo>
                  <a:pt x="815495" y="955048"/>
                </a:lnTo>
                <a:lnTo>
                  <a:pt x="670224" y="923541"/>
                </a:lnTo>
                <a:lnTo>
                  <a:pt x="537203" y="889861"/>
                </a:lnTo>
                <a:lnTo>
                  <a:pt x="417148" y="854151"/>
                </a:lnTo>
                <a:lnTo>
                  <a:pt x="310775" y="816556"/>
                </a:lnTo>
                <a:lnTo>
                  <a:pt x="218802" y="777219"/>
                </a:lnTo>
                <a:lnTo>
                  <a:pt x="141944" y="736285"/>
                </a:lnTo>
                <a:lnTo>
                  <a:pt x="80918" y="693897"/>
                </a:lnTo>
                <a:lnTo>
                  <a:pt x="36441" y="650200"/>
                </a:lnTo>
                <a:lnTo>
                  <a:pt x="9229" y="605338"/>
                </a:lnTo>
                <a:lnTo>
                  <a:pt x="0" y="559454"/>
                </a:lnTo>
                <a:lnTo>
                  <a:pt x="9229" y="513570"/>
                </a:lnTo>
                <a:lnTo>
                  <a:pt x="36441" y="468708"/>
                </a:lnTo>
                <a:lnTo>
                  <a:pt x="80918" y="425011"/>
                </a:lnTo>
                <a:lnTo>
                  <a:pt x="141944" y="382623"/>
                </a:lnTo>
                <a:lnTo>
                  <a:pt x="218802" y="341689"/>
                </a:lnTo>
                <a:lnTo>
                  <a:pt x="310775" y="302352"/>
                </a:lnTo>
                <a:lnTo>
                  <a:pt x="417148" y="264757"/>
                </a:lnTo>
                <a:lnTo>
                  <a:pt x="537203" y="229047"/>
                </a:lnTo>
                <a:lnTo>
                  <a:pt x="670224" y="195367"/>
                </a:lnTo>
                <a:lnTo>
                  <a:pt x="815495" y="163860"/>
                </a:lnTo>
                <a:lnTo>
                  <a:pt x="972298" y="134670"/>
                </a:lnTo>
                <a:lnTo>
                  <a:pt x="1139917" y="107942"/>
                </a:lnTo>
                <a:lnTo>
                  <a:pt x="1317637" y="83819"/>
                </a:lnTo>
                <a:lnTo>
                  <a:pt x="1504739" y="62445"/>
                </a:lnTo>
                <a:lnTo>
                  <a:pt x="1700508" y="43964"/>
                </a:lnTo>
                <a:lnTo>
                  <a:pt x="1904228" y="28521"/>
                </a:lnTo>
                <a:lnTo>
                  <a:pt x="2115180" y="16259"/>
                </a:lnTo>
                <a:lnTo>
                  <a:pt x="2332650" y="7322"/>
                </a:lnTo>
                <a:lnTo>
                  <a:pt x="2555920" y="1854"/>
                </a:lnTo>
                <a:lnTo>
                  <a:pt x="27842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9E9EFF1-289E-4809-A306-38EB58684E5E}"/>
              </a:ext>
            </a:extLst>
          </p:cNvPr>
          <p:cNvSpPr/>
          <p:nvPr/>
        </p:nvSpPr>
        <p:spPr>
          <a:xfrm>
            <a:off x="4091880" y="3527023"/>
            <a:ext cx="4059554" cy="815975"/>
          </a:xfrm>
          <a:custGeom>
            <a:avLst/>
            <a:gdLst/>
            <a:ahLst/>
            <a:cxnLst/>
            <a:rect l="l" t="t" r="r" b="b"/>
            <a:pathLst>
              <a:path w="4059554" h="815975">
                <a:moveTo>
                  <a:pt x="2029472" y="0"/>
                </a:moveTo>
                <a:lnTo>
                  <a:pt x="2195920" y="1351"/>
                </a:lnTo>
                <a:lnTo>
                  <a:pt x="2358662" y="5336"/>
                </a:lnTo>
                <a:lnTo>
                  <a:pt x="2517177" y="11848"/>
                </a:lnTo>
                <a:lnTo>
                  <a:pt x="2670941" y="20784"/>
                </a:lnTo>
                <a:lnTo>
                  <a:pt x="2819433" y="32038"/>
                </a:lnTo>
                <a:lnTo>
                  <a:pt x="2962130" y="45506"/>
                </a:lnTo>
                <a:lnTo>
                  <a:pt x="3098510" y="61081"/>
                </a:lnTo>
                <a:lnTo>
                  <a:pt x="3228051" y="78661"/>
                </a:lnTo>
                <a:lnTo>
                  <a:pt x="3350229" y="98139"/>
                </a:lnTo>
                <a:lnTo>
                  <a:pt x="3464524" y="119410"/>
                </a:lnTo>
                <a:lnTo>
                  <a:pt x="3570413" y="142371"/>
                </a:lnTo>
                <a:lnTo>
                  <a:pt x="3667372" y="166915"/>
                </a:lnTo>
                <a:lnTo>
                  <a:pt x="3754881" y="192938"/>
                </a:lnTo>
                <a:lnTo>
                  <a:pt x="3832417" y="220335"/>
                </a:lnTo>
                <a:lnTo>
                  <a:pt x="3899457" y="249001"/>
                </a:lnTo>
                <a:lnTo>
                  <a:pt x="3955479" y="278831"/>
                </a:lnTo>
                <a:lnTo>
                  <a:pt x="3999961" y="309720"/>
                </a:lnTo>
                <a:lnTo>
                  <a:pt x="4032380" y="341563"/>
                </a:lnTo>
                <a:lnTo>
                  <a:pt x="4052215" y="374256"/>
                </a:lnTo>
                <a:lnTo>
                  <a:pt x="4058943" y="407694"/>
                </a:lnTo>
                <a:lnTo>
                  <a:pt x="4052215" y="441131"/>
                </a:lnTo>
                <a:lnTo>
                  <a:pt x="4032380" y="473824"/>
                </a:lnTo>
                <a:lnTo>
                  <a:pt x="3999961" y="505667"/>
                </a:lnTo>
                <a:lnTo>
                  <a:pt x="3955479" y="536556"/>
                </a:lnTo>
                <a:lnTo>
                  <a:pt x="3899457" y="566386"/>
                </a:lnTo>
                <a:lnTo>
                  <a:pt x="3832417" y="595052"/>
                </a:lnTo>
                <a:lnTo>
                  <a:pt x="3754881" y="622449"/>
                </a:lnTo>
                <a:lnTo>
                  <a:pt x="3667372" y="648472"/>
                </a:lnTo>
                <a:lnTo>
                  <a:pt x="3570413" y="673016"/>
                </a:lnTo>
                <a:lnTo>
                  <a:pt x="3464524" y="695977"/>
                </a:lnTo>
                <a:lnTo>
                  <a:pt x="3350229" y="717248"/>
                </a:lnTo>
                <a:lnTo>
                  <a:pt x="3228051" y="736726"/>
                </a:lnTo>
                <a:lnTo>
                  <a:pt x="3098510" y="754306"/>
                </a:lnTo>
                <a:lnTo>
                  <a:pt x="2962130" y="769881"/>
                </a:lnTo>
                <a:lnTo>
                  <a:pt x="2819433" y="783349"/>
                </a:lnTo>
                <a:lnTo>
                  <a:pt x="2670941" y="794603"/>
                </a:lnTo>
                <a:lnTo>
                  <a:pt x="2517177" y="803539"/>
                </a:lnTo>
                <a:lnTo>
                  <a:pt x="2358662" y="810051"/>
                </a:lnTo>
                <a:lnTo>
                  <a:pt x="2195920" y="814036"/>
                </a:lnTo>
                <a:lnTo>
                  <a:pt x="2029472" y="815388"/>
                </a:lnTo>
                <a:lnTo>
                  <a:pt x="1863023" y="814036"/>
                </a:lnTo>
                <a:lnTo>
                  <a:pt x="1700281" y="810051"/>
                </a:lnTo>
                <a:lnTo>
                  <a:pt x="1541766" y="803539"/>
                </a:lnTo>
                <a:lnTo>
                  <a:pt x="1388002" y="794603"/>
                </a:lnTo>
                <a:lnTo>
                  <a:pt x="1239510" y="783349"/>
                </a:lnTo>
                <a:lnTo>
                  <a:pt x="1096812" y="769881"/>
                </a:lnTo>
                <a:lnTo>
                  <a:pt x="960432" y="754306"/>
                </a:lnTo>
                <a:lnTo>
                  <a:pt x="830892" y="736726"/>
                </a:lnTo>
                <a:lnTo>
                  <a:pt x="708713" y="717248"/>
                </a:lnTo>
                <a:lnTo>
                  <a:pt x="594418" y="695977"/>
                </a:lnTo>
                <a:lnTo>
                  <a:pt x="488530" y="673016"/>
                </a:lnTo>
                <a:lnTo>
                  <a:pt x="391570" y="648472"/>
                </a:lnTo>
                <a:lnTo>
                  <a:pt x="304061" y="622449"/>
                </a:lnTo>
                <a:lnTo>
                  <a:pt x="226526" y="595052"/>
                </a:lnTo>
                <a:lnTo>
                  <a:pt x="159486" y="566386"/>
                </a:lnTo>
                <a:lnTo>
                  <a:pt x="103463" y="536556"/>
                </a:lnTo>
                <a:lnTo>
                  <a:pt x="58981" y="505667"/>
                </a:lnTo>
                <a:lnTo>
                  <a:pt x="26562" y="473824"/>
                </a:lnTo>
                <a:lnTo>
                  <a:pt x="6727" y="441131"/>
                </a:lnTo>
                <a:lnTo>
                  <a:pt x="0" y="407694"/>
                </a:lnTo>
                <a:lnTo>
                  <a:pt x="6727" y="374256"/>
                </a:lnTo>
                <a:lnTo>
                  <a:pt x="26562" y="341563"/>
                </a:lnTo>
                <a:lnTo>
                  <a:pt x="58981" y="309720"/>
                </a:lnTo>
                <a:lnTo>
                  <a:pt x="103463" y="278831"/>
                </a:lnTo>
                <a:lnTo>
                  <a:pt x="159486" y="249001"/>
                </a:lnTo>
                <a:lnTo>
                  <a:pt x="226526" y="220335"/>
                </a:lnTo>
                <a:lnTo>
                  <a:pt x="304061" y="192938"/>
                </a:lnTo>
                <a:lnTo>
                  <a:pt x="391570" y="166915"/>
                </a:lnTo>
                <a:lnTo>
                  <a:pt x="488530" y="142371"/>
                </a:lnTo>
                <a:lnTo>
                  <a:pt x="594418" y="119410"/>
                </a:lnTo>
                <a:lnTo>
                  <a:pt x="708713" y="98139"/>
                </a:lnTo>
                <a:lnTo>
                  <a:pt x="830892" y="78661"/>
                </a:lnTo>
                <a:lnTo>
                  <a:pt x="960432" y="61081"/>
                </a:lnTo>
                <a:lnTo>
                  <a:pt x="1096812" y="45506"/>
                </a:lnTo>
                <a:lnTo>
                  <a:pt x="1239510" y="32038"/>
                </a:lnTo>
                <a:lnTo>
                  <a:pt x="1388002" y="20784"/>
                </a:lnTo>
                <a:lnTo>
                  <a:pt x="1541766" y="11848"/>
                </a:lnTo>
                <a:lnTo>
                  <a:pt x="1700281" y="5336"/>
                </a:lnTo>
                <a:lnTo>
                  <a:pt x="1863023" y="1351"/>
                </a:lnTo>
                <a:lnTo>
                  <a:pt x="20294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504C844-967A-45F2-B098-6B6B48621DB3}"/>
              </a:ext>
            </a:extLst>
          </p:cNvPr>
          <p:cNvSpPr/>
          <p:nvPr/>
        </p:nvSpPr>
        <p:spPr>
          <a:xfrm>
            <a:off x="3571055" y="466406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538" y="0"/>
                </a:moveTo>
                <a:lnTo>
                  <a:pt x="48355" y="10250"/>
                </a:lnTo>
                <a:lnTo>
                  <a:pt x="17243" y="37103"/>
                </a:lnTo>
                <a:lnTo>
                  <a:pt x="1150" y="75606"/>
                </a:lnTo>
                <a:lnTo>
                  <a:pt x="0" y="92074"/>
                </a:lnTo>
                <a:lnTo>
                  <a:pt x="1444" y="106435"/>
                </a:lnTo>
                <a:lnTo>
                  <a:pt x="18116" y="144282"/>
                </a:lnTo>
                <a:lnTo>
                  <a:pt x="49732" y="170525"/>
                </a:lnTo>
                <a:lnTo>
                  <a:pt x="91709" y="180337"/>
                </a:lnTo>
                <a:lnTo>
                  <a:pt x="106118" y="178941"/>
                </a:lnTo>
                <a:lnTo>
                  <a:pt x="144110" y="162360"/>
                </a:lnTo>
                <a:lnTo>
                  <a:pt x="170466" y="130834"/>
                </a:lnTo>
                <a:lnTo>
                  <a:pt x="180327" y="89044"/>
                </a:lnTo>
                <a:lnTo>
                  <a:pt x="178989" y="74575"/>
                </a:lnTo>
                <a:lnTo>
                  <a:pt x="162519" y="36410"/>
                </a:lnTo>
                <a:lnTo>
                  <a:pt x="131102" y="9918"/>
                </a:lnTo>
                <a:lnTo>
                  <a:pt x="8953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4FC9DA2-28CF-4DD4-A1C2-A708D0891C02}"/>
              </a:ext>
            </a:extLst>
          </p:cNvPr>
          <p:cNvSpPr/>
          <p:nvPr/>
        </p:nvSpPr>
        <p:spPr>
          <a:xfrm>
            <a:off x="3571035" y="466406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174"/>
                </a:moveTo>
                <a:lnTo>
                  <a:pt x="9985" y="48887"/>
                </a:lnTo>
                <a:lnTo>
                  <a:pt x="36641" y="17601"/>
                </a:lnTo>
                <a:lnTo>
                  <a:pt x="75016" y="1266"/>
                </a:lnTo>
                <a:lnTo>
                  <a:pt x="89557" y="0"/>
                </a:lnTo>
                <a:lnTo>
                  <a:pt x="104243" y="1162"/>
                </a:lnTo>
                <a:lnTo>
                  <a:pt x="142958" y="17149"/>
                </a:lnTo>
                <a:lnTo>
                  <a:pt x="169926" y="48077"/>
                </a:lnTo>
                <a:lnTo>
                  <a:pt x="180346" y="89044"/>
                </a:lnTo>
                <a:lnTo>
                  <a:pt x="179191" y="103826"/>
                </a:lnTo>
                <a:lnTo>
                  <a:pt x="163292" y="142715"/>
                </a:lnTo>
                <a:lnTo>
                  <a:pt x="132518" y="169779"/>
                </a:lnTo>
                <a:lnTo>
                  <a:pt x="91727" y="180337"/>
                </a:lnTo>
                <a:lnTo>
                  <a:pt x="76866" y="179190"/>
                </a:lnTo>
                <a:lnTo>
                  <a:pt x="37835" y="163365"/>
                </a:lnTo>
                <a:lnTo>
                  <a:pt x="10692" y="132717"/>
                </a:lnTo>
                <a:lnTo>
                  <a:pt x="19" y="92073"/>
                </a:lnTo>
                <a:lnTo>
                  <a:pt x="0" y="901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071ED32-0C79-4377-A027-21A24FA510A2}"/>
              </a:ext>
            </a:extLst>
          </p:cNvPr>
          <p:cNvSpPr/>
          <p:nvPr/>
        </p:nvSpPr>
        <p:spPr>
          <a:xfrm>
            <a:off x="6001435" y="37536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47732" y="0"/>
                </a:moveTo>
                <a:lnTo>
                  <a:pt x="105874" y="9003"/>
                </a:lnTo>
                <a:lnTo>
                  <a:pt x="68869" y="28152"/>
                </a:lnTo>
                <a:lnTo>
                  <a:pt x="38282" y="55881"/>
                </a:lnTo>
                <a:lnTo>
                  <a:pt x="15678" y="90625"/>
                </a:lnTo>
                <a:lnTo>
                  <a:pt x="2624" y="130818"/>
                </a:lnTo>
                <a:lnTo>
                  <a:pt x="0" y="159868"/>
                </a:lnTo>
                <a:lnTo>
                  <a:pt x="13" y="161959"/>
                </a:lnTo>
                <a:lnTo>
                  <a:pt x="6203" y="204098"/>
                </a:lnTo>
                <a:lnTo>
                  <a:pt x="22751" y="241921"/>
                </a:lnTo>
                <a:lnTo>
                  <a:pt x="48299" y="273932"/>
                </a:lnTo>
                <a:lnTo>
                  <a:pt x="81491" y="298637"/>
                </a:lnTo>
                <a:lnTo>
                  <a:pt x="120972" y="314540"/>
                </a:lnTo>
                <a:lnTo>
                  <a:pt x="165384" y="320148"/>
                </a:lnTo>
                <a:lnTo>
                  <a:pt x="179589" y="319081"/>
                </a:lnTo>
                <a:lnTo>
                  <a:pt x="219763" y="308748"/>
                </a:lnTo>
                <a:lnTo>
                  <a:pt x="255147" y="288667"/>
                </a:lnTo>
                <a:lnTo>
                  <a:pt x="284292" y="260060"/>
                </a:lnTo>
                <a:lnTo>
                  <a:pt x="305749" y="224145"/>
                </a:lnTo>
                <a:lnTo>
                  <a:pt x="318070" y="182143"/>
                </a:lnTo>
                <a:lnTo>
                  <a:pt x="320493" y="151362"/>
                </a:lnTo>
                <a:lnTo>
                  <a:pt x="319150" y="137430"/>
                </a:lnTo>
                <a:lnTo>
                  <a:pt x="308186" y="98084"/>
                </a:lnTo>
                <a:lnTo>
                  <a:pt x="287652" y="63497"/>
                </a:lnTo>
                <a:lnTo>
                  <a:pt x="258615" y="35069"/>
                </a:lnTo>
                <a:lnTo>
                  <a:pt x="222143" y="14198"/>
                </a:lnTo>
                <a:lnTo>
                  <a:pt x="179303" y="2280"/>
                </a:lnTo>
                <a:lnTo>
                  <a:pt x="147732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3C939B-9A1F-476F-8A06-377A232AFA9D}"/>
              </a:ext>
            </a:extLst>
          </p:cNvPr>
          <p:cNvSpPr/>
          <p:nvPr/>
        </p:nvSpPr>
        <p:spPr>
          <a:xfrm>
            <a:off x="6093716" y="3848846"/>
            <a:ext cx="136525" cy="33655"/>
          </a:xfrm>
          <a:custGeom>
            <a:avLst/>
            <a:gdLst/>
            <a:ahLst/>
            <a:cxnLst/>
            <a:rect l="l" t="t" r="r" b="b"/>
            <a:pathLst>
              <a:path w="136525" h="33654">
                <a:moveTo>
                  <a:pt x="25928" y="0"/>
                </a:moveTo>
                <a:lnTo>
                  <a:pt x="7477" y="0"/>
                </a:lnTo>
                <a:lnTo>
                  <a:pt x="0" y="7479"/>
                </a:lnTo>
                <a:lnTo>
                  <a:pt x="0" y="25929"/>
                </a:lnTo>
                <a:lnTo>
                  <a:pt x="7477" y="33408"/>
                </a:lnTo>
                <a:lnTo>
                  <a:pt x="25928" y="33408"/>
                </a:lnTo>
                <a:lnTo>
                  <a:pt x="33407" y="25929"/>
                </a:lnTo>
                <a:lnTo>
                  <a:pt x="33407" y="7479"/>
                </a:lnTo>
                <a:lnTo>
                  <a:pt x="25928" y="0"/>
                </a:lnTo>
                <a:close/>
              </a:path>
              <a:path w="136525" h="33654">
                <a:moveTo>
                  <a:pt x="128676" y="0"/>
                </a:moveTo>
                <a:lnTo>
                  <a:pt x="110225" y="0"/>
                </a:lnTo>
                <a:lnTo>
                  <a:pt x="102746" y="7479"/>
                </a:lnTo>
                <a:lnTo>
                  <a:pt x="102746" y="25929"/>
                </a:lnTo>
                <a:lnTo>
                  <a:pt x="110225" y="33408"/>
                </a:lnTo>
                <a:lnTo>
                  <a:pt x="128676" y="33408"/>
                </a:lnTo>
                <a:lnTo>
                  <a:pt x="136155" y="25929"/>
                </a:lnTo>
                <a:lnTo>
                  <a:pt x="136155" y="7479"/>
                </a:lnTo>
                <a:lnTo>
                  <a:pt x="12867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E65EDAF-9B43-4C19-A782-EB67092C1A27}"/>
              </a:ext>
            </a:extLst>
          </p:cNvPr>
          <p:cNvSpPr/>
          <p:nvPr/>
        </p:nvSpPr>
        <p:spPr>
          <a:xfrm>
            <a:off x="6093716" y="384884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4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4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581BDCE-8995-4FE0-9C25-EA54791C7A85}"/>
              </a:ext>
            </a:extLst>
          </p:cNvPr>
          <p:cNvSpPr/>
          <p:nvPr/>
        </p:nvSpPr>
        <p:spPr>
          <a:xfrm>
            <a:off x="6196463" y="384884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3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3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99A627D-CD23-4EFD-8DF0-FF69DF5CD6D2}"/>
              </a:ext>
            </a:extLst>
          </p:cNvPr>
          <p:cNvSpPr/>
          <p:nvPr/>
        </p:nvSpPr>
        <p:spPr>
          <a:xfrm>
            <a:off x="6074878" y="3983443"/>
            <a:ext cx="173355" cy="29845"/>
          </a:xfrm>
          <a:custGeom>
            <a:avLst/>
            <a:gdLst/>
            <a:ahLst/>
            <a:cxnLst/>
            <a:rect l="l" t="t" r="r" b="b"/>
            <a:pathLst>
              <a:path w="173354" h="29845">
                <a:moveTo>
                  <a:pt x="0" y="0"/>
                </a:moveTo>
                <a:lnTo>
                  <a:pt x="34666" y="19063"/>
                </a:lnTo>
                <a:lnTo>
                  <a:pt x="80864" y="29703"/>
                </a:lnTo>
                <a:lnTo>
                  <a:pt x="92409" y="29724"/>
                </a:lnTo>
                <a:lnTo>
                  <a:pt x="103952" y="28689"/>
                </a:lnTo>
                <a:lnTo>
                  <a:pt x="150107" y="13993"/>
                </a:lnTo>
                <a:lnTo>
                  <a:pt x="161641" y="7680"/>
                </a:lnTo>
                <a:lnTo>
                  <a:pt x="173173" y="3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48E62F5-DB3C-4D49-9E9B-181C273F46B3}"/>
              </a:ext>
            </a:extLst>
          </p:cNvPr>
          <p:cNvSpPr/>
          <p:nvPr/>
        </p:nvSpPr>
        <p:spPr>
          <a:xfrm>
            <a:off x="6001435" y="3753641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59868"/>
                </a:moveTo>
                <a:lnTo>
                  <a:pt x="5818" y="116912"/>
                </a:lnTo>
                <a:lnTo>
                  <a:pt x="22229" y="78361"/>
                </a:lnTo>
                <a:lnTo>
                  <a:pt x="47668" y="45781"/>
                </a:lnTo>
                <a:lnTo>
                  <a:pt x="80568" y="20738"/>
                </a:lnTo>
                <a:lnTo>
                  <a:pt x="119365" y="4797"/>
                </a:lnTo>
                <a:lnTo>
                  <a:pt x="147732" y="0"/>
                </a:lnTo>
                <a:lnTo>
                  <a:pt x="163792" y="539"/>
                </a:lnTo>
                <a:lnTo>
                  <a:pt x="208518" y="9161"/>
                </a:lnTo>
                <a:lnTo>
                  <a:pt x="247231" y="27204"/>
                </a:lnTo>
                <a:lnTo>
                  <a:pt x="278865" y="53268"/>
                </a:lnTo>
                <a:lnTo>
                  <a:pt x="302352" y="85957"/>
                </a:lnTo>
                <a:lnTo>
                  <a:pt x="316625" y="123872"/>
                </a:lnTo>
                <a:lnTo>
                  <a:pt x="320493" y="151362"/>
                </a:lnTo>
                <a:lnTo>
                  <a:pt x="319897" y="167000"/>
                </a:lnTo>
                <a:lnTo>
                  <a:pt x="310943" y="210760"/>
                </a:lnTo>
                <a:lnTo>
                  <a:pt x="292370" y="248840"/>
                </a:lnTo>
                <a:lnTo>
                  <a:pt x="265627" y="280019"/>
                </a:lnTo>
                <a:lnTo>
                  <a:pt x="232162" y="303077"/>
                </a:lnTo>
                <a:lnTo>
                  <a:pt x="193424" y="316795"/>
                </a:lnTo>
                <a:lnTo>
                  <a:pt x="165385" y="320148"/>
                </a:lnTo>
                <a:lnTo>
                  <a:pt x="150117" y="319515"/>
                </a:lnTo>
                <a:lnTo>
                  <a:pt x="107197" y="310310"/>
                </a:lnTo>
                <a:lnTo>
                  <a:pt x="69662" y="291306"/>
                </a:lnTo>
                <a:lnTo>
                  <a:pt x="38867" y="264000"/>
                </a:lnTo>
                <a:lnTo>
                  <a:pt x="16168" y="229886"/>
                </a:lnTo>
                <a:lnTo>
                  <a:pt x="2922" y="190458"/>
                </a:lnTo>
                <a:lnTo>
                  <a:pt x="0" y="1598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21769B4-2A12-45FD-9DA3-DD257990AE50}"/>
              </a:ext>
            </a:extLst>
          </p:cNvPr>
          <p:cNvSpPr/>
          <p:nvPr/>
        </p:nvSpPr>
        <p:spPr>
          <a:xfrm>
            <a:off x="3684160" y="3063625"/>
            <a:ext cx="2509520" cy="1663700"/>
          </a:xfrm>
          <a:custGeom>
            <a:avLst/>
            <a:gdLst/>
            <a:ahLst/>
            <a:cxnLst/>
            <a:rect l="l" t="t" r="r" b="b"/>
            <a:pathLst>
              <a:path w="2509520" h="1663700">
                <a:moveTo>
                  <a:pt x="156677" y="69970"/>
                </a:moveTo>
                <a:lnTo>
                  <a:pt x="147137" y="69970"/>
                </a:lnTo>
                <a:lnTo>
                  <a:pt x="239139" y="1661422"/>
                </a:lnTo>
                <a:lnTo>
                  <a:pt x="241212" y="1663387"/>
                </a:lnTo>
                <a:lnTo>
                  <a:pt x="246241" y="1663410"/>
                </a:lnTo>
                <a:lnTo>
                  <a:pt x="248331" y="1661464"/>
                </a:lnTo>
                <a:lnTo>
                  <a:pt x="253647" y="1582221"/>
                </a:lnTo>
                <a:lnTo>
                  <a:pt x="244101" y="1582221"/>
                </a:lnTo>
                <a:lnTo>
                  <a:pt x="156677" y="69970"/>
                </a:lnTo>
                <a:close/>
              </a:path>
              <a:path w="2509520" h="1663700">
                <a:moveTo>
                  <a:pt x="145718" y="0"/>
                </a:moveTo>
                <a:lnTo>
                  <a:pt x="143616" y="1894"/>
                </a:lnTo>
                <a:lnTo>
                  <a:pt x="0" y="1619992"/>
                </a:lnTo>
                <a:lnTo>
                  <a:pt x="9488" y="1620834"/>
                </a:lnTo>
                <a:lnTo>
                  <a:pt x="147137" y="69970"/>
                </a:lnTo>
                <a:lnTo>
                  <a:pt x="156677" y="69970"/>
                </a:lnTo>
                <a:lnTo>
                  <a:pt x="152750" y="2034"/>
                </a:lnTo>
                <a:lnTo>
                  <a:pt x="150708" y="77"/>
                </a:lnTo>
                <a:lnTo>
                  <a:pt x="145718" y="0"/>
                </a:lnTo>
                <a:close/>
              </a:path>
              <a:path w="2509520" h="1663700">
                <a:moveTo>
                  <a:pt x="346419" y="86046"/>
                </a:moveTo>
                <a:lnTo>
                  <a:pt x="344336" y="88002"/>
                </a:lnTo>
                <a:lnTo>
                  <a:pt x="244101" y="1582221"/>
                </a:lnTo>
                <a:lnTo>
                  <a:pt x="253647" y="1582221"/>
                </a:lnTo>
                <a:lnTo>
                  <a:pt x="348828" y="163356"/>
                </a:lnTo>
                <a:lnTo>
                  <a:pt x="358372" y="163356"/>
                </a:lnTo>
                <a:lnTo>
                  <a:pt x="353498" y="87989"/>
                </a:lnTo>
                <a:lnTo>
                  <a:pt x="351436" y="86052"/>
                </a:lnTo>
                <a:lnTo>
                  <a:pt x="346419" y="86046"/>
                </a:lnTo>
                <a:close/>
              </a:path>
              <a:path w="2509520" h="1663700">
                <a:moveTo>
                  <a:pt x="358372" y="163356"/>
                </a:moveTo>
                <a:lnTo>
                  <a:pt x="348828" y="163356"/>
                </a:lnTo>
                <a:lnTo>
                  <a:pt x="439907" y="1575438"/>
                </a:lnTo>
                <a:lnTo>
                  <a:pt x="442040" y="1577400"/>
                </a:lnTo>
                <a:lnTo>
                  <a:pt x="447130" y="1577306"/>
                </a:lnTo>
                <a:lnTo>
                  <a:pt x="449187" y="1575266"/>
                </a:lnTo>
                <a:lnTo>
                  <a:pt x="452090" y="1468620"/>
                </a:lnTo>
                <a:lnTo>
                  <a:pt x="442563" y="1468620"/>
                </a:lnTo>
                <a:lnTo>
                  <a:pt x="358372" y="163356"/>
                </a:lnTo>
                <a:close/>
              </a:path>
              <a:path w="2509520" h="1663700">
                <a:moveTo>
                  <a:pt x="485080" y="162436"/>
                </a:moveTo>
                <a:lnTo>
                  <a:pt x="480063" y="162628"/>
                </a:lnTo>
                <a:lnTo>
                  <a:pt x="478061" y="164652"/>
                </a:lnTo>
                <a:lnTo>
                  <a:pt x="442563" y="1468620"/>
                </a:lnTo>
                <a:lnTo>
                  <a:pt x="452090" y="1468620"/>
                </a:lnTo>
                <a:lnTo>
                  <a:pt x="485531" y="240254"/>
                </a:lnTo>
                <a:lnTo>
                  <a:pt x="495107" y="240254"/>
                </a:lnTo>
                <a:lnTo>
                  <a:pt x="487231" y="164304"/>
                </a:lnTo>
                <a:lnTo>
                  <a:pt x="485080" y="162436"/>
                </a:lnTo>
                <a:close/>
              </a:path>
              <a:path w="2509520" h="1663700">
                <a:moveTo>
                  <a:pt x="495107" y="240254"/>
                </a:moveTo>
                <a:lnTo>
                  <a:pt x="485531" y="240254"/>
                </a:lnTo>
                <a:lnTo>
                  <a:pt x="612105" y="1460872"/>
                </a:lnTo>
                <a:lnTo>
                  <a:pt x="614249" y="1462736"/>
                </a:lnTo>
                <a:lnTo>
                  <a:pt x="619255" y="1462559"/>
                </a:lnTo>
                <a:lnTo>
                  <a:pt x="621262" y="1460548"/>
                </a:lnTo>
                <a:lnTo>
                  <a:pt x="623643" y="1387887"/>
                </a:lnTo>
                <a:lnTo>
                  <a:pt x="614113" y="1387887"/>
                </a:lnTo>
                <a:lnTo>
                  <a:pt x="495107" y="240254"/>
                </a:lnTo>
                <a:close/>
              </a:path>
              <a:path w="2509520" h="1663700">
                <a:moveTo>
                  <a:pt x="657164" y="286752"/>
                </a:moveTo>
                <a:lnTo>
                  <a:pt x="652146" y="286913"/>
                </a:lnTo>
                <a:lnTo>
                  <a:pt x="650130" y="288927"/>
                </a:lnTo>
                <a:lnTo>
                  <a:pt x="614113" y="1387887"/>
                </a:lnTo>
                <a:lnTo>
                  <a:pt x="623643" y="1387887"/>
                </a:lnTo>
                <a:lnTo>
                  <a:pt x="657167" y="364980"/>
                </a:lnTo>
                <a:lnTo>
                  <a:pt x="666738" y="364980"/>
                </a:lnTo>
                <a:lnTo>
                  <a:pt x="659305" y="288632"/>
                </a:lnTo>
                <a:lnTo>
                  <a:pt x="657164" y="286752"/>
                </a:lnTo>
                <a:close/>
              </a:path>
              <a:path w="2509520" h="1663700">
                <a:moveTo>
                  <a:pt x="855589" y="478024"/>
                </a:moveTo>
                <a:lnTo>
                  <a:pt x="846025" y="478024"/>
                </a:lnTo>
                <a:lnTo>
                  <a:pt x="927547" y="1374698"/>
                </a:lnTo>
                <a:lnTo>
                  <a:pt x="929557" y="1376565"/>
                </a:lnTo>
                <a:lnTo>
                  <a:pt x="934421" y="1376648"/>
                </a:lnTo>
                <a:lnTo>
                  <a:pt x="936492" y="1374848"/>
                </a:lnTo>
                <a:lnTo>
                  <a:pt x="942415" y="1327464"/>
                </a:lnTo>
                <a:lnTo>
                  <a:pt x="932816" y="1327464"/>
                </a:lnTo>
                <a:lnTo>
                  <a:pt x="855589" y="478024"/>
                </a:lnTo>
                <a:close/>
              </a:path>
              <a:path w="2509520" h="1663700">
                <a:moveTo>
                  <a:pt x="666738" y="364980"/>
                </a:moveTo>
                <a:lnTo>
                  <a:pt x="657167" y="364980"/>
                </a:lnTo>
                <a:lnTo>
                  <a:pt x="755473" y="1374698"/>
                </a:lnTo>
                <a:lnTo>
                  <a:pt x="755585" y="1374848"/>
                </a:lnTo>
                <a:lnTo>
                  <a:pt x="757538" y="1376615"/>
                </a:lnTo>
                <a:lnTo>
                  <a:pt x="762453" y="1376599"/>
                </a:lnTo>
                <a:lnTo>
                  <a:pt x="764470" y="1374752"/>
                </a:lnTo>
                <a:lnTo>
                  <a:pt x="769383" y="1321029"/>
                </a:lnTo>
                <a:lnTo>
                  <a:pt x="759818" y="1321029"/>
                </a:lnTo>
                <a:lnTo>
                  <a:pt x="666738" y="364980"/>
                </a:lnTo>
                <a:close/>
              </a:path>
              <a:path w="2509520" h="1663700">
                <a:moveTo>
                  <a:pt x="1056479" y="491708"/>
                </a:moveTo>
                <a:lnTo>
                  <a:pt x="1046873" y="491708"/>
                </a:lnTo>
                <a:lnTo>
                  <a:pt x="1157096" y="1336614"/>
                </a:lnTo>
                <a:lnTo>
                  <a:pt x="1159125" y="1338390"/>
                </a:lnTo>
                <a:lnTo>
                  <a:pt x="1163919" y="1338378"/>
                </a:lnTo>
                <a:lnTo>
                  <a:pt x="1165938" y="1336591"/>
                </a:lnTo>
                <a:lnTo>
                  <a:pt x="1171008" y="1296028"/>
                </a:lnTo>
                <a:lnTo>
                  <a:pt x="1161408" y="1296028"/>
                </a:lnTo>
                <a:lnTo>
                  <a:pt x="1056479" y="491708"/>
                </a:lnTo>
                <a:close/>
              </a:path>
              <a:path w="2509520" h="1663700">
                <a:moveTo>
                  <a:pt x="1049157" y="449348"/>
                </a:moveTo>
                <a:lnTo>
                  <a:pt x="1044362" y="449361"/>
                </a:lnTo>
                <a:lnTo>
                  <a:pt x="1042344" y="451148"/>
                </a:lnTo>
                <a:lnTo>
                  <a:pt x="932816" y="1327464"/>
                </a:lnTo>
                <a:lnTo>
                  <a:pt x="942415" y="1327464"/>
                </a:lnTo>
                <a:lnTo>
                  <a:pt x="1046873" y="491708"/>
                </a:lnTo>
                <a:lnTo>
                  <a:pt x="1056479" y="491708"/>
                </a:lnTo>
                <a:lnTo>
                  <a:pt x="1051185" y="451124"/>
                </a:lnTo>
                <a:lnTo>
                  <a:pt x="1049157" y="449348"/>
                </a:lnTo>
                <a:close/>
              </a:path>
              <a:path w="2509520" h="1663700">
                <a:moveTo>
                  <a:pt x="848488" y="420662"/>
                </a:moveTo>
                <a:lnTo>
                  <a:pt x="843561" y="420662"/>
                </a:lnTo>
                <a:lnTo>
                  <a:pt x="841505" y="422540"/>
                </a:lnTo>
                <a:lnTo>
                  <a:pt x="759818" y="1321029"/>
                </a:lnTo>
                <a:lnTo>
                  <a:pt x="769383" y="1321029"/>
                </a:lnTo>
                <a:lnTo>
                  <a:pt x="846025" y="478024"/>
                </a:lnTo>
                <a:lnTo>
                  <a:pt x="855589" y="478024"/>
                </a:lnTo>
                <a:lnTo>
                  <a:pt x="850545" y="422540"/>
                </a:lnTo>
                <a:lnTo>
                  <a:pt x="848488" y="420662"/>
                </a:lnTo>
                <a:close/>
              </a:path>
              <a:path w="2509520" h="1663700">
                <a:moveTo>
                  <a:pt x="1264357" y="487490"/>
                </a:moveTo>
                <a:lnTo>
                  <a:pt x="1262228" y="489300"/>
                </a:lnTo>
                <a:lnTo>
                  <a:pt x="1161408" y="1296028"/>
                </a:lnTo>
                <a:lnTo>
                  <a:pt x="1171008" y="1296028"/>
                </a:lnTo>
                <a:lnTo>
                  <a:pt x="1264640" y="546818"/>
                </a:lnTo>
                <a:lnTo>
                  <a:pt x="1274176" y="546818"/>
                </a:lnTo>
                <a:lnTo>
                  <a:pt x="1271280" y="489633"/>
                </a:lnTo>
                <a:lnTo>
                  <a:pt x="1269291" y="487672"/>
                </a:lnTo>
                <a:lnTo>
                  <a:pt x="1264357" y="487490"/>
                </a:lnTo>
                <a:close/>
              </a:path>
              <a:path w="2509520" h="1663700">
                <a:moveTo>
                  <a:pt x="1274176" y="546818"/>
                </a:moveTo>
                <a:lnTo>
                  <a:pt x="1264640" y="546818"/>
                </a:lnTo>
                <a:lnTo>
                  <a:pt x="1300270" y="1250208"/>
                </a:lnTo>
                <a:lnTo>
                  <a:pt x="1302144" y="1252136"/>
                </a:lnTo>
                <a:lnTo>
                  <a:pt x="1306916" y="1252513"/>
                </a:lnTo>
                <a:lnTo>
                  <a:pt x="1309070" y="1250903"/>
                </a:lnTo>
                <a:lnTo>
                  <a:pt x="1317545" y="1210786"/>
                </a:lnTo>
                <a:lnTo>
                  <a:pt x="1307810" y="1210786"/>
                </a:lnTo>
                <a:lnTo>
                  <a:pt x="1274176" y="546818"/>
                </a:lnTo>
                <a:close/>
              </a:path>
              <a:path w="2509520" h="1663700">
                <a:moveTo>
                  <a:pt x="1446195" y="563951"/>
                </a:moveTo>
                <a:lnTo>
                  <a:pt x="1444124" y="565550"/>
                </a:lnTo>
                <a:lnTo>
                  <a:pt x="1307810" y="1210786"/>
                </a:lnTo>
                <a:lnTo>
                  <a:pt x="1317545" y="1210786"/>
                </a:lnTo>
                <a:lnTo>
                  <a:pt x="1446872" y="598622"/>
                </a:lnTo>
                <a:lnTo>
                  <a:pt x="1456459" y="598622"/>
                </a:lnTo>
                <a:lnTo>
                  <a:pt x="1452772" y="565964"/>
                </a:lnTo>
                <a:lnTo>
                  <a:pt x="1450863" y="564175"/>
                </a:lnTo>
                <a:lnTo>
                  <a:pt x="1446195" y="563951"/>
                </a:lnTo>
                <a:close/>
              </a:path>
              <a:path w="2509520" h="1663700">
                <a:moveTo>
                  <a:pt x="1456459" y="598622"/>
                </a:moveTo>
                <a:lnTo>
                  <a:pt x="1446872" y="598622"/>
                </a:lnTo>
                <a:lnTo>
                  <a:pt x="1510753" y="1164452"/>
                </a:lnTo>
                <a:lnTo>
                  <a:pt x="1512757" y="1166265"/>
                </a:lnTo>
                <a:lnTo>
                  <a:pt x="1517559" y="1166324"/>
                </a:lnTo>
                <a:lnTo>
                  <a:pt x="1519607" y="1164562"/>
                </a:lnTo>
                <a:lnTo>
                  <a:pt x="1525304" y="1123257"/>
                </a:lnTo>
                <a:lnTo>
                  <a:pt x="1515689" y="1123257"/>
                </a:lnTo>
                <a:lnTo>
                  <a:pt x="1456459" y="598622"/>
                </a:lnTo>
                <a:close/>
              </a:path>
              <a:path w="2509520" h="1663700">
                <a:moveTo>
                  <a:pt x="1589439" y="602187"/>
                </a:moveTo>
                <a:lnTo>
                  <a:pt x="1587314" y="603963"/>
                </a:lnTo>
                <a:lnTo>
                  <a:pt x="1515689" y="1123257"/>
                </a:lnTo>
                <a:lnTo>
                  <a:pt x="1525304" y="1123257"/>
                </a:lnTo>
                <a:lnTo>
                  <a:pt x="1589712" y="656289"/>
                </a:lnTo>
                <a:lnTo>
                  <a:pt x="1599252" y="656289"/>
                </a:lnTo>
                <a:lnTo>
                  <a:pt x="1596313" y="604326"/>
                </a:lnTo>
                <a:lnTo>
                  <a:pt x="1594338" y="602383"/>
                </a:lnTo>
                <a:lnTo>
                  <a:pt x="1589439" y="602187"/>
                </a:lnTo>
                <a:close/>
              </a:path>
              <a:path w="2509520" h="1663700">
                <a:moveTo>
                  <a:pt x="1599252" y="656289"/>
                </a:moveTo>
                <a:lnTo>
                  <a:pt x="1589712" y="656289"/>
                </a:lnTo>
                <a:lnTo>
                  <a:pt x="1615737" y="1116417"/>
                </a:lnTo>
                <a:lnTo>
                  <a:pt x="1617645" y="1118341"/>
                </a:lnTo>
                <a:lnTo>
                  <a:pt x="1622449" y="1118654"/>
                </a:lnTo>
                <a:lnTo>
                  <a:pt x="1624590" y="1116992"/>
                </a:lnTo>
                <a:lnTo>
                  <a:pt x="1632601" y="1074534"/>
                </a:lnTo>
                <a:lnTo>
                  <a:pt x="1622908" y="1074534"/>
                </a:lnTo>
                <a:lnTo>
                  <a:pt x="1599252" y="656289"/>
                </a:lnTo>
                <a:close/>
              </a:path>
              <a:path w="2509520" h="1663700">
                <a:moveTo>
                  <a:pt x="1713724" y="602245"/>
                </a:moveTo>
                <a:lnTo>
                  <a:pt x="1711714" y="603882"/>
                </a:lnTo>
                <a:lnTo>
                  <a:pt x="1622908" y="1074534"/>
                </a:lnTo>
                <a:lnTo>
                  <a:pt x="1632601" y="1074534"/>
                </a:lnTo>
                <a:lnTo>
                  <a:pt x="1715513" y="635124"/>
                </a:lnTo>
                <a:lnTo>
                  <a:pt x="1725153" y="635124"/>
                </a:lnTo>
                <a:lnTo>
                  <a:pt x="1720362" y="604326"/>
                </a:lnTo>
                <a:lnTo>
                  <a:pt x="1720249" y="603963"/>
                </a:lnTo>
                <a:lnTo>
                  <a:pt x="1718360" y="602319"/>
                </a:lnTo>
                <a:lnTo>
                  <a:pt x="1713724" y="602245"/>
                </a:lnTo>
                <a:close/>
              </a:path>
              <a:path w="2509520" h="1663700">
                <a:moveTo>
                  <a:pt x="1725153" y="635124"/>
                </a:moveTo>
                <a:lnTo>
                  <a:pt x="1715513" y="635124"/>
                </a:lnTo>
                <a:lnTo>
                  <a:pt x="1778535" y="1040314"/>
                </a:lnTo>
                <a:lnTo>
                  <a:pt x="1780528" y="1042023"/>
                </a:lnTo>
                <a:lnTo>
                  <a:pt x="1785227" y="1042023"/>
                </a:lnTo>
                <a:lnTo>
                  <a:pt x="1787218" y="1040314"/>
                </a:lnTo>
                <a:lnTo>
                  <a:pt x="1792579" y="1006617"/>
                </a:lnTo>
                <a:lnTo>
                  <a:pt x="1782933" y="1006617"/>
                </a:lnTo>
                <a:lnTo>
                  <a:pt x="1725153" y="635124"/>
                </a:lnTo>
                <a:close/>
              </a:path>
              <a:path w="2509520" h="1663700">
                <a:moveTo>
                  <a:pt x="2392673" y="764280"/>
                </a:moveTo>
                <a:lnTo>
                  <a:pt x="2383128" y="764280"/>
                </a:lnTo>
                <a:lnTo>
                  <a:pt x="2399668" y="1020536"/>
                </a:lnTo>
                <a:lnTo>
                  <a:pt x="2401157" y="1022295"/>
                </a:lnTo>
                <a:lnTo>
                  <a:pt x="2405242" y="1023251"/>
                </a:lnTo>
                <a:lnTo>
                  <a:pt x="2407357" y="1022338"/>
                </a:lnTo>
                <a:lnTo>
                  <a:pt x="2419033" y="1002165"/>
                </a:lnTo>
                <a:lnTo>
                  <a:pt x="2408027" y="1002165"/>
                </a:lnTo>
                <a:lnTo>
                  <a:pt x="2392673" y="764280"/>
                </a:lnTo>
                <a:close/>
              </a:path>
              <a:path w="2509520" h="1663700">
                <a:moveTo>
                  <a:pt x="2270690" y="722867"/>
                </a:moveTo>
                <a:lnTo>
                  <a:pt x="2260889" y="722867"/>
                </a:lnTo>
                <a:lnTo>
                  <a:pt x="2333196" y="1021133"/>
                </a:lnTo>
                <a:lnTo>
                  <a:pt x="2333307" y="1021486"/>
                </a:lnTo>
                <a:lnTo>
                  <a:pt x="2335289" y="1022983"/>
                </a:lnTo>
                <a:lnTo>
                  <a:pt x="2339821" y="1022807"/>
                </a:lnTo>
                <a:lnTo>
                  <a:pt x="2341711" y="1021133"/>
                </a:lnTo>
                <a:lnTo>
                  <a:pt x="2346078" y="994046"/>
                </a:lnTo>
                <a:lnTo>
                  <a:pt x="2336430" y="994046"/>
                </a:lnTo>
                <a:lnTo>
                  <a:pt x="2270690" y="722867"/>
                </a:lnTo>
                <a:close/>
              </a:path>
              <a:path w="2509520" h="1663700">
                <a:moveTo>
                  <a:pt x="2109126" y="724006"/>
                </a:moveTo>
                <a:lnTo>
                  <a:pt x="2099252" y="724006"/>
                </a:lnTo>
                <a:lnTo>
                  <a:pt x="2180386" y="1021486"/>
                </a:lnTo>
                <a:lnTo>
                  <a:pt x="2182305" y="1022930"/>
                </a:lnTo>
                <a:lnTo>
                  <a:pt x="2186650" y="1022868"/>
                </a:lnTo>
                <a:lnTo>
                  <a:pt x="2188526" y="1021370"/>
                </a:lnTo>
                <a:lnTo>
                  <a:pt x="2193939" y="999041"/>
                </a:lnTo>
                <a:lnTo>
                  <a:pt x="2184138" y="999041"/>
                </a:lnTo>
                <a:lnTo>
                  <a:pt x="2109126" y="724006"/>
                </a:lnTo>
                <a:close/>
              </a:path>
              <a:path w="2509520" h="1663700">
                <a:moveTo>
                  <a:pt x="1847490" y="611818"/>
                </a:moveTo>
                <a:lnTo>
                  <a:pt x="1845464" y="613526"/>
                </a:lnTo>
                <a:lnTo>
                  <a:pt x="1782933" y="1006617"/>
                </a:lnTo>
                <a:lnTo>
                  <a:pt x="1792579" y="1006617"/>
                </a:lnTo>
                <a:lnTo>
                  <a:pt x="1849414" y="649328"/>
                </a:lnTo>
                <a:lnTo>
                  <a:pt x="1859026" y="649328"/>
                </a:lnTo>
                <a:lnTo>
                  <a:pt x="1854200" y="613628"/>
                </a:lnTo>
                <a:lnTo>
                  <a:pt x="1852214" y="611873"/>
                </a:lnTo>
                <a:lnTo>
                  <a:pt x="1847490" y="611818"/>
                </a:lnTo>
                <a:close/>
              </a:path>
              <a:path w="2509520" h="1663700">
                <a:moveTo>
                  <a:pt x="2509424" y="836484"/>
                </a:moveTo>
                <a:lnTo>
                  <a:pt x="2438279" y="883348"/>
                </a:lnTo>
                <a:lnTo>
                  <a:pt x="2467132" y="900049"/>
                </a:lnTo>
                <a:lnTo>
                  <a:pt x="2408027" y="1002165"/>
                </a:lnTo>
                <a:lnTo>
                  <a:pt x="2419033" y="1002165"/>
                </a:lnTo>
                <a:lnTo>
                  <a:pt x="2475376" y="904820"/>
                </a:lnTo>
                <a:lnTo>
                  <a:pt x="2505249" y="904820"/>
                </a:lnTo>
                <a:lnTo>
                  <a:pt x="2509424" y="836484"/>
                </a:lnTo>
                <a:close/>
              </a:path>
              <a:path w="2509520" h="1663700">
                <a:moveTo>
                  <a:pt x="2263087" y="697890"/>
                </a:moveTo>
                <a:lnTo>
                  <a:pt x="2258692" y="697890"/>
                </a:lnTo>
                <a:lnTo>
                  <a:pt x="2256779" y="699394"/>
                </a:lnTo>
                <a:lnTo>
                  <a:pt x="2184138" y="999041"/>
                </a:lnTo>
                <a:lnTo>
                  <a:pt x="2193939" y="999041"/>
                </a:lnTo>
                <a:lnTo>
                  <a:pt x="2260889" y="722867"/>
                </a:lnTo>
                <a:lnTo>
                  <a:pt x="2270690" y="722867"/>
                </a:lnTo>
                <a:lnTo>
                  <a:pt x="2265000" y="699394"/>
                </a:lnTo>
                <a:lnTo>
                  <a:pt x="2263087" y="697890"/>
                </a:lnTo>
                <a:close/>
              </a:path>
              <a:path w="2509520" h="1663700">
                <a:moveTo>
                  <a:pt x="2382963" y="716908"/>
                </a:moveTo>
                <a:lnTo>
                  <a:pt x="2380842" y="718629"/>
                </a:lnTo>
                <a:lnTo>
                  <a:pt x="2336430" y="994046"/>
                </a:lnTo>
                <a:lnTo>
                  <a:pt x="2346078" y="994046"/>
                </a:lnTo>
                <a:lnTo>
                  <a:pt x="2383128" y="764280"/>
                </a:lnTo>
                <a:lnTo>
                  <a:pt x="2392673" y="764280"/>
                </a:lnTo>
                <a:lnTo>
                  <a:pt x="2389753" y="719054"/>
                </a:lnTo>
                <a:lnTo>
                  <a:pt x="2387805" y="717139"/>
                </a:lnTo>
                <a:lnTo>
                  <a:pt x="2382963" y="716908"/>
                </a:lnTo>
                <a:close/>
              </a:path>
              <a:path w="2509520" h="1663700">
                <a:moveTo>
                  <a:pt x="1859026" y="649328"/>
                </a:moveTo>
                <a:lnTo>
                  <a:pt x="1849414" y="649328"/>
                </a:lnTo>
                <a:lnTo>
                  <a:pt x="1893206" y="973270"/>
                </a:lnTo>
                <a:lnTo>
                  <a:pt x="1895106" y="975006"/>
                </a:lnTo>
                <a:lnTo>
                  <a:pt x="1899711" y="975208"/>
                </a:lnTo>
                <a:lnTo>
                  <a:pt x="1901755" y="973646"/>
                </a:lnTo>
                <a:lnTo>
                  <a:pt x="1908559" y="943510"/>
                </a:lnTo>
                <a:lnTo>
                  <a:pt x="1898796" y="943510"/>
                </a:lnTo>
                <a:lnTo>
                  <a:pt x="1859026" y="649328"/>
                </a:lnTo>
                <a:close/>
              </a:path>
              <a:path w="2509520" h="1663700">
                <a:moveTo>
                  <a:pt x="1975127" y="692738"/>
                </a:moveTo>
                <a:lnTo>
                  <a:pt x="1965184" y="692738"/>
                </a:lnTo>
                <a:lnTo>
                  <a:pt x="2046615" y="964260"/>
                </a:lnTo>
                <a:lnTo>
                  <a:pt x="2048606" y="965659"/>
                </a:lnTo>
                <a:lnTo>
                  <a:pt x="2052998" y="965422"/>
                </a:lnTo>
                <a:lnTo>
                  <a:pt x="2054826" y="963814"/>
                </a:lnTo>
                <a:lnTo>
                  <a:pt x="2059136" y="940553"/>
                </a:lnTo>
                <a:lnTo>
                  <a:pt x="2049449" y="940553"/>
                </a:lnTo>
                <a:lnTo>
                  <a:pt x="1975127" y="692738"/>
                </a:lnTo>
                <a:close/>
              </a:path>
              <a:path w="2509520" h="1663700">
                <a:moveTo>
                  <a:pt x="1966531" y="669159"/>
                </a:moveTo>
                <a:lnTo>
                  <a:pt x="1962205" y="669309"/>
                </a:lnTo>
                <a:lnTo>
                  <a:pt x="1960365" y="670833"/>
                </a:lnTo>
                <a:lnTo>
                  <a:pt x="1898796" y="943510"/>
                </a:lnTo>
                <a:lnTo>
                  <a:pt x="1908559" y="943510"/>
                </a:lnTo>
                <a:lnTo>
                  <a:pt x="1965184" y="692738"/>
                </a:lnTo>
                <a:lnTo>
                  <a:pt x="1975127" y="692738"/>
                </a:lnTo>
                <a:lnTo>
                  <a:pt x="1968473" y="670552"/>
                </a:lnTo>
                <a:lnTo>
                  <a:pt x="1966531" y="669159"/>
                </a:lnTo>
                <a:close/>
              </a:path>
              <a:path w="2509520" h="1663700">
                <a:moveTo>
                  <a:pt x="2100386" y="697801"/>
                </a:moveTo>
                <a:lnTo>
                  <a:pt x="2095948" y="697986"/>
                </a:lnTo>
                <a:lnTo>
                  <a:pt x="2094087" y="699601"/>
                </a:lnTo>
                <a:lnTo>
                  <a:pt x="2049449" y="940553"/>
                </a:lnTo>
                <a:lnTo>
                  <a:pt x="2059136" y="940553"/>
                </a:lnTo>
                <a:lnTo>
                  <a:pt x="2099252" y="724006"/>
                </a:lnTo>
                <a:lnTo>
                  <a:pt x="2109126" y="724006"/>
                </a:lnTo>
                <a:lnTo>
                  <a:pt x="2102375" y="699255"/>
                </a:lnTo>
                <a:lnTo>
                  <a:pt x="2100386" y="697801"/>
                </a:lnTo>
                <a:close/>
              </a:path>
              <a:path w="2509520" h="1663700">
                <a:moveTo>
                  <a:pt x="2505249" y="904820"/>
                </a:moveTo>
                <a:lnTo>
                  <a:pt x="2475376" y="904820"/>
                </a:lnTo>
                <a:lnTo>
                  <a:pt x="2504229" y="921519"/>
                </a:lnTo>
                <a:lnTo>
                  <a:pt x="2505249" y="904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4A6D098-AEE2-4AF9-A164-939921A07B42}"/>
              </a:ext>
            </a:extLst>
          </p:cNvPr>
          <p:cNvSpPr txBox="1"/>
          <p:nvPr/>
        </p:nvSpPr>
        <p:spPr>
          <a:xfrm>
            <a:off x="1048923" y="1468716"/>
            <a:ext cx="8863965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9270">
              <a:lnSpc>
                <a:spcPct val="100699"/>
              </a:lnSpc>
            </a:pPr>
            <a:r>
              <a:rPr sz="2400" spc="-25" dirty="0">
                <a:latin typeface="Calibri"/>
                <a:cs typeface="Calibri"/>
              </a:rPr>
              <a:t>Wha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r? Wh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12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sl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3310AE1-7944-4616-8DED-5DB723C2C574}"/>
              </a:ext>
            </a:extLst>
          </p:cNvPr>
          <p:cNvSpPr txBox="1"/>
          <p:nvPr/>
        </p:nvSpPr>
        <p:spPr>
          <a:xfrm>
            <a:off x="1130335" y="5277334"/>
            <a:ext cx="102139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ndi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nu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b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14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609A55-017A-4ECD-8ADC-8CBAF30B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1F9D2A0-F2E8-40D8-909B-A4B69B4F40B3}"/>
              </a:ext>
            </a:extLst>
          </p:cNvPr>
          <p:cNvSpPr/>
          <p:nvPr/>
        </p:nvSpPr>
        <p:spPr>
          <a:xfrm>
            <a:off x="6290273" y="3024538"/>
            <a:ext cx="4353839" cy="3353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6B22D1E-80C1-4032-B51B-4A9445052CF4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5"/>
              <a:t>P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30"/>
              <a:t>b</a:t>
            </a:r>
            <a:r>
              <a:rPr lang="en-US" spc="-5"/>
              <a:t>lem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15"/>
              <a:t>wi</a:t>
            </a:r>
            <a:r>
              <a:rPr lang="en-US" spc="-20"/>
              <a:t>t</a:t>
            </a:r>
            <a:r>
              <a:rPr lang="en-US" spc="-25"/>
              <a:t>h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/>
              <a:t>G</a:t>
            </a:r>
            <a:r>
              <a:rPr lang="en-US" spc="-25"/>
              <a:t>D</a:t>
            </a:r>
            <a:endParaRPr lang="en-US" spc="-25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AC1809C-C968-42E7-B107-8EDA216FB9A1}"/>
              </a:ext>
            </a:extLst>
          </p:cNvPr>
          <p:cNvSpPr txBox="1"/>
          <p:nvPr/>
        </p:nvSpPr>
        <p:spPr>
          <a:xfrm>
            <a:off x="947368" y="1999426"/>
            <a:ext cx="406971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if 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tion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as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lo</a:t>
            </a:r>
            <a:r>
              <a:rPr sz="3200" b="1" spc="-20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im</a:t>
            </a:r>
            <a:r>
              <a:rPr sz="3200" b="1" spc="-5" dirty="0">
                <a:latin typeface="Calibri"/>
                <a:cs typeface="Calibri"/>
              </a:rPr>
              <a:t>u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 </a:t>
            </a:r>
            <a:r>
              <a:rPr sz="3200" b="1" spc="-20" dirty="0">
                <a:latin typeface="Calibri"/>
                <a:cs typeface="Calibri"/>
              </a:rPr>
              <a:t>sa</a:t>
            </a:r>
            <a:r>
              <a:rPr sz="3200" b="1" spc="-25" dirty="0">
                <a:latin typeface="Calibri"/>
                <a:cs typeface="Calibri"/>
              </a:rPr>
              <a:t>dd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25" dirty="0">
                <a:latin typeface="Calibri"/>
                <a:cs typeface="Calibri"/>
              </a:rPr>
              <a:t>p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2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?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0AD6369-5A06-4A4C-9124-659C073C4CC0}"/>
              </a:ext>
            </a:extLst>
          </p:cNvPr>
          <p:cNvSpPr/>
          <p:nvPr/>
        </p:nvSpPr>
        <p:spPr>
          <a:xfrm>
            <a:off x="6600469" y="915721"/>
            <a:ext cx="4120515" cy="2037714"/>
          </a:xfrm>
          <a:custGeom>
            <a:avLst/>
            <a:gdLst/>
            <a:ahLst/>
            <a:cxnLst/>
            <a:rect l="l" t="t" r="r" b="b"/>
            <a:pathLst>
              <a:path w="4120515" h="2037714">
                <a:moveTo>
                  <a:pt x="0" y="96050"/>
                </a:moveTo>
                <a:lnTo>
                  <a:pt x="73932" y="90204"/>
                </a:lnTo>
                <a:lnTo>
                  <a:pt x="120229" y="83628"/>
                </a:lnTo>
                <a:lnTo>
                  <a:pt x="171889" y="75265"/>
                </a:lnTo>
                <a:lnTo>
                  <a:pt x="228271" y="65603"/>
                </a:lnTo>
                <a:lnTo>
                  <a:pt x="288733" y="55129"/>
                </a:lnTo>
                <a:lnTo>
                  <a:pt x="352632" y="44330"/>
                </a:lnTo>
                <a:lnTo>
                  <a:pt x="419326" y="33694"/>
                </a:lnTo>
                <a:lnTo>
                  <a:pt x="488174" y="23708"/>
                </a:lnTo>
                <a:lnTo>
                  <a:pt x="558533" y="14858"/>
                </a:lnTo>
                <a:lnTo>
                  <a:pt x="629761" y="7632"/>
                </a:lnTo>
                <a:lnTo>
                  <a:pt x="701216" y="2516"/>
                </a:lnTo>
                <a:lnTo>
                  <a:pt x="772256" y="0"/>
                </a:lnTo>
                <a:lnTo>
                  <a:pt x="842238" y="568"/>
                </a:lnTo>
                <a:lnTo>
                  <a:pt x="910521" y="4709"/>
                </a:lnTo>
                <a:lnTo>
                  <a:pt x="976462" y="12909"/>
                </a:lnTo>
                <a:lnTo>
                  <a:pt x="1039420" y="25656"/>
                </a:lnTo>
                <a:lnTo>
                  <a:pt x="1098751" y="43437"/>
                </a:lnTo>
                <a:lnTo>
                  <a:pt x="1153815" y="66740"/>
                </a:lnTo>
                <a:lnTo>
                  <a:pt x="1203969" y="96050"/>
                </a:lnTo>
                <a:lnTo>
                  <a:pt x="1249324" y="133745"/>
                </a:lnTo>
                <a:lnTo>
                  <a:pt x="1290738" y="181118"/>
                </a:lnTo>
                <a:lnTo>
                  <a:pt x="1328680" y="237036"/>
                </a:lnTo>
                <a:lnTo>
                  <a:pt x="1363622" y="300363"/>
                </a:lnTo>
                <a:lnTo>
                  <a:pt x="1396036" y="369964"/>
                </a:lnTo>
                <a:lnTo>
                  <a:pt x="1426393" y="444704"/>
                </a:lnTo>
                <a:lnTo>
                  <a:pt x="1455166" y="523450"/>
                </a:lnTo>
                <a:lnTo>
                  <a:pt x="1482825" y="605065"/>
                </a:lnTo>
                <a:lnTo>
                  <a:pt x="1509842" y="688414"/>
                </a:lnTo>
                <a:lnTo>
                  <a:pt x="1536688" y="772364"/>
                </a:lnTo>
                <a:lnTo>
                  <a:pt x="1563835" y="855779"/>
                </a:lnTo>
                <a:lnTo>
                  <a:pt x="1591755" y="937524"/>
                </a:lnTo>
                <a:lnTo>
                  <a:pt x="1620919" y="1016465"/>
                </a:lnTo>
                <a:lnTo>
                  <a:pt x="1651799" y="1091466"/>
                </a:lnTo>
                <a:lnTo>
                  <a:pt x="1684866" y="1161393"/>
                </a:lnTo>
                <a:lnTo>
                  <a:pt x="1720592" y="1225111"/>
                </a:lnTo>
                <a:lnTo>
                  <a:pt x="1759447" y="1281484"/>
                </a:lnTo>
                <a:lnTo>
                  <a:pt x="1801905" y="1329379"/>
                </a:lnTo>
                <a:lnTo>
                  <a:pt x="1848436" y="1367660"/>
                </a:lnTo>
                <a:lnTo>
                  <a:pt x="1899512" y="1395192"/>
                </a:lnTo>
                <a:lnTo>
                  <a:pt x="1955638" y="1410982"/>
                </a:lnTo>
                <a:lnTo>
                  <a:pt x="2016651" y="1415599"/>
                </a:lnTo>
                <a:lnTo>
                  <a:pt x="2082019" y="1410253"/>
                </a:lnTo>
                <a:lnTo>
                  <a:pt x="2151210" y="1396152"/>
                </a:lnTo>
                <a:lnTo>
                  <a:pt x="2223693" y="1374508"/>
                </a:lnTo>
                <a:lnTo>
                  <a:pt x="2298936" y="1346529"/>
                </a:lnTo>
                <a:lnTo>
                  <a:pt x="2376407" y="1313425"/>
                </a:lnTo>
                <a:lnTo>
                  <a:pt x="2455574" y="1276407"/>
                </a:lnTo>
                <a:lnTo>
                  <a:pt x="2535906" y="1236682"/>
                </a:lnTo>
                <a:lnTo>
                  <a:pt x="2616870" y="1195462"/>
                </a:lnTo>
                <a:lnTo>
                  <a:pt x="2697935" y="1153955"/>
                </a:lnTo>
                <a:lnTo>
                  <a:pt x="2778569" y="1113372"/>
                </a:lnTo>
                <a:lnTo>
                  <a:pt x="2858241" y="1074922"/>
                </a:lnTo>
                <a:lnTo>
                  <a:pt x="2936418" y="1039815"/>
                </a:lnTo>
                <a:lnTo>
                  <a:pt x="3012568" y="1009260"/>
                </a:lnTo>
                <a:lnTo>
                  <a:pt x="3086161" y="984468"/>
                </a:lnTo>
                <a:lnTo>
                  <a:pt x="3156663" y="966647"/>
                </a:lnTo>
                <a:lnTo>
                  <a:pt x="3223544" y="957007"/>
                </a:lnTo>
                <a:lnTo>
                  <a:pt x="3286271" y="956758"/>
                </a:lnTo>
                <a:lnTo>
                  <a:pt x="3344314" y="967110"/>
                </a:lnTo>
                <a:lnTo>
                  <a:pt x="3399127" y="988089"/>
                </a:lnTo>
                <a:lnTo>
                  <a:pt x="3452495" y="1018271"/>
                </a:lnTo>
                <a:lnTo>
                  <a:pt x="3504378" y="1056695"/>
                </a:lnTo>
                <a:lnTo>
                  <a:pt x="3554735" y="1102396"/>
                </a:lnTo>
                <a:lnTo>
                  <a:pt x="3603528" y="1154411"/>
                </a:lnTo>
                <a:lnTo>
                  <a:pt x="3650714" y="1211777"/>
                </a:lnTo>
                <a:lnTo>
                  <a:pt x="3696255" y="1273531"/>
                </a:lnTo>
                <a:lnTo>
                  <a:pt x="3740111" y="1338709"/>
                </a:lnTo>
                <a:lnTo>
                  <a:pt x="3782240" y="1406349"/>
                </a:lnTo>
                <a:lnTo>
                  <a:pt x="3822603" y="1475487"/>
                </a:lnTo>
                <a:lnTo>
                  <a:pt x="3861160" y="1545160"/>
                </a:lnTo>
                <a:lnTo>
                  <a:pt x="3897870" y="1614404"/>
                </a:lnTo>
                <a:lnTo>
                  <a:pt x="3932694" y="1682257"/>
                </a:lnTo>
                <a:lnTo>
                  <a:pt x="3965591" y="1747755"/>
                </a:lnTo>
                <a:lnTo>
                  <a:pt x="3996522" y="1809935"/>
                </a:lnTo>
                <a:lnTo>
                  <a:pt x="4025445" y="1867833"/>
                </a:lnTo>
                <a:lnTo>
                  <a:pt x="4052321" y="1920487"/>
                </a:lnTo>
                <a:lnTo>
                  <a:pt x="4077111" y="1966933"/>
                </a:lnTo>
                <a:lnTo>
                  <a:pt x="4099772" y="2006208"/>
                </a:lnTo>
                <a:lnTo>
                  <a:pt x="4120267" y="2037349"/>
                </a:lnTo>
              </a:path>
            </a:pathLst>
          </a:custGeom>
          <a:ln w="762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14C7AE5-0C94-47AF-B590-778E0D1739B3}"/>
              </a:ext>
            </a:extLst>
          </p:cNvPr>
          <p:cNvSpPr txBox="1"/>
          <p:nvPr/>
        </p:nvSpPr>
        <p:spPr>
          <a:xfrm>
            <a:off x="8329089" y="1056826"/>
            <a:ext cx="12331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Mi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CEC25F-C7AC-4343-9EA3-05D74EF67438}"/>
              </a:ext>
            </a:extLst>
          </p:cNvPr>
          <p:cNvSpPr txBox="1"/>
          <p:nvPr/>
        </p:nvSpPr>
        <p:spPr>
          <a:xfrm>
            <a:off x="6174740" y="2905198"/>
            <a:ext cx="8540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3898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0B6EDA-595E-43D2-B53C-7A835B35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567900C-FA1C-434E-A136-4091C45B97BB}"/>
              </a:ext>
            </a:extLst>
          </p:cNvPr>
          <p:cNvSpPr/>
          <p:nvPr/>
        </p:nvSpPr>
        <p:spPr>
          <a:xfrm>
            <a:off x="6290273" y="3024538"/>
            <a:ext cx="4353839" cy="3353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A84B39B-1A01-416B-AC09-E42C8736805C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5"/>
              <a:t>P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30"/>
              <a:t>b</a:t>
            </a:r>
            <a:r>
              <a:rPr lang="en-US" spc="-5"/>
              <a:t>lem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15"/>
              <a:t>wi</a:t>
            </a:r>
            <a:r>
              <a:rPr lang="en-US" spc="-20"/>
              <a:t>t</a:t>
            </a:r>
            <a:r>
              <a:rPr lang="en-US" spc="-25"/>
              <a:t>h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/>
              <a:t>G</a:t>
            </a:r>
            <a:r>
              <a:rPr lang="en-US" spc="-25"/>
              <a:t>D</a:t>
            </a:r>
            <a:endParaRPr lang="en-US" spc="-25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D25BCCC-E5A2-49D6-8225-EFF8923697A3}"/>
              </a:ext>
            </a:extLst>
          </p:cNvPr>
          <p:cNvSpPr txBox="1"/>
          <p:nvPr/>
        </p:nvSpPr>
        <p:spPr>
          <a:xfrm>
            <a:off x="947368" y="1999426"/>
            <a:ext cx="406971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if 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tion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as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lo</a:t>
            </a:r>
            <a:r>
              <a:rPr sz="3200" b="1" spc="-20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im</a:t>
            </a:r>
            <a:r>
              <a:rPr sz="3200" b="1" spc="-5" dirty="0">
                <a:latin typeface="Calibri"/>
                <a:cs typeface="Calibri"/>
              </a:rPr>
              <a:t>u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or </a:t>
            </a:r>
            <a:r>
              <a:rPr sz="3200" b="1" spc="-20" dirty="0">
                <a:latin typeface="Calibri"/>
                <a:cs typeface="Calibri"/>
              </a:rPr>
              <a:t>sa</a:t>
            </a:r>
            <a:r>
              <a:rPr sz="3200" b="1" spc="-25" dirty="0">
                <a:latin typeface="Calibri"/>
                <a:cs typeface="Calibri"/>
              </a:rPr>
              <a:t>dd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25" dirty="0">
                <a:latin typeface="Calibri"/>
                <a:cs typeface="Calibri"/>
              </a:rPr>
              <a:t>p</a:t>
            </a:r>
            <a:r>
              <a:rPr sz="3200" b="1" spc="-15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2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?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397CDB-8C84-46E8-BBB6-88D90C31F920}"/>
              </a:ext>
            </a:extLst>
          </p:cNvPr>
          <p:cNvSpPr txBox="1"/>
          <p:nvPr/>
        </p:nvSpPr>
        <p:spPr>
          <a:xfrm>
            <a:off x="947368" y="4437827"/>
            <a:ext cx="379095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t,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de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ce</a:t>
            </a:r>
            <a:r>
              <a:rPr sz="3200" spc="-6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87657F1-E023-4C59-A69F-73992DF575AD}"/>
              </a:ext>
            </a:extLst>
          </p:cNvPr>
          <p:cNvSpPr/>
          <p:nvPr/>
        </p:nvSpPr>
        <p:spPr>
          <a:xfrm>
            <a:off x="6600469" y="915721"/>
            <a:ext cx="4120515" cy="2037714"/>
          </a:xfrm>
          <a:custGeom>
            <a:avLst/>
            <a:gdLst/>
            <a:ahLst/>
            <a:cxnLst/>
            <a:rect l="l" t="t" r="r" b="b"/>
            <a:pathLst>
              <a:path w="4120515" h="2037714">
                <a:moveTo>
                  <a:pt x="0" y="96050"/>
                </a:moveTo>
                <a:lnTo>
                  <a:pt x="73932" y="90204"/>
                </a:lnTo>
                <a:lnTo>
                  <a:pt x="120229" y="83628"/>
                </a:lnTo>
                <a:lnTo>
                  <a:pt x="171889" y="75265"/>
                </a:lnTo>
                <a:lnTo>
                  <a:pt x="228271" y="65603"/>
                </a:lnTo>
                <a:lnTo>
                  <a:pt x="288733" y="55129"/>
                </a:lnTo>
                <a:lnTo>
                  <a:pt x="352632" y="44330"/>
                </a:lnTo>
                <a:lnTo>
                  <a:pt x="419326" y="33694"/>
                </a:lnTo>
                <a:lnTo>
                  <a:pt x="488174" y="23708"/>
                </a:lnTo>
                <a:lnTo>
                  <a:pt x="558533" y="14858"/>
                </a:lnTo>
                <a:lnTo>
                  <a:pt x="629761" y="7632"/>
                </a:lnTo>
                <a:lnTo>
                  <a:pt x="701216" y="2516"/>
                </a:lnTo>
                <a:lnTo>
                  <a:pt x="772256" y="0"/>
                </a:lnTo>
                <a:lnTo>
                  <a:pt x="842238" y="568"/>
                </a:lnTo>
                <a:lnTo>
                  <a:pt x="910521" y="4709"/>
                </a:lnTo>
                <a:lnTo>
                  <a:pt x="976462" y="12909"/>
                </a:lnTo>
                <a:lnTo>
                  <a:pt x="1039420" y="25656"/>
                </a:lnTo>
                <a:lnTo>
                  <a:pt x="1098751" y="43437"/>
                </a:lnTo>
                <a:lnTo>
                  <a:pt x="1153815" y="66740"/>
                </a:lnTo>
                <a:lnTo>
                  <a:pt x="1203969" y="96050"/>
                </a:lnTo>
                <a:lnTo>
                  <a:pt x="1249324" y="133745"/>
                </a:lnTo>
                <a:lnTo>
                  <a:pt x="1290738" y="181118"/>
                </a:lnTo>
                <a:lnTo>
                  <a:pt x="1328680" y="237036"/>
                </a:lnTo>
                <a:lnTo>
                  <a:pt x="1363622" y="300363"/>
                </a:lnTo>
                <a:lnTo>
                  <a:pt x="1396036" y="369964"/>
                </a:lnTo>
                <a:lnTo>
                  <a:pt x="1426393" y="444704"/>
                </a:lnTo>
                <a:lnTo>
                  <a:pt x="1455166" y="523450"/>
                </a:lnTo>
                <a:lnTo>
                  <a:pt x="1482825" y="605065"/>
                </a:lnTo>
                <a:lnTo>
                  <a:pt x="1509842" y="688414"/>
                </a:lnTo>
                <a:lnTo>
                  <a:pt x="1536688" y="772364"/>
                </a:lnTo>
                <a:lnTo>
                  <a:pt x="1563835" y="855779"/>
                </a:lnTo>
                <a:lnTo>
                  <a:pt x="1591755" y="937524"/>
                </a:lnTo>
                <a:lnTo>
                  <a:pt x="1620919" y="1016465"/>
                </a:lnTo>
                <a:lnTo>
                  <a:pt x="1651799" y="1091466"/>
                </a:lnTo>
                <a:lnTo>
                  <a:pt x="1684866" y="1161393"/>
                </a:lnTo>
                <a:lnTo>
                  <a:pt x="1720592" y="1225111"/>
                </a:lnTo>
                <a:lnTo>
                  <a:pt x="1759447" y="1281484"/>
                </a:lnTo>
                <a:lnTo>
                  <a:pt x="1801905" y="1329379"/>
                </a:lnTo>
                <a:lnTo>
                  <a:pt x="1848436" y="1367660"/>
                </a:lnTo>
                <a:lnTo>
                  <a:pt x="1899512" y="1395192"/>
                </a:lnTo>
                <a:lnTo>
                  <a:pt x="1955638" y="1410982"/>
                </a:lnTo>
                <a:lnTo>
                  <a:pt x="2016651" y="1415599"/>
                </a:lnTo>
                <a:lnTo>
                  <a:pt x="2082019" y="1410253"/>
                </a:lnTo>
                <a:lnTo>
                  <a:pt x="2151210" y="1396152"/>
                </a:lnTo>
                <a:lnTo>
                  <a:pt x="2223693" y="1374508"/>
                </a:lnTo>
                <a:lnTo>
                  <a:pt x="2298936" y="1346529"/>
                </a:lnTo>
                <a:lnTo>
                  <a:pt x="2376407" y="1313425"/>
                </a:lnTo>
                <a:lnTo>
                  <a:pt x="2455574" y="1276407"/>
                </a:lnTo>
                <a:lnTo>
                  <a:pt x="2535906" y="1236682"/>
                </a:lnTo>
                <a:lnTo>
                  <a:pt x="2616870" y="1195462"/>
                </a:lnTo>
                <a:lnTo>
                  <a:pt x="2697935" y="1153955"/>
                </a:lnTo>
                <a:lnTo>
                  <a:pt x="2778569" y="1113372"/>
                </a:lnTo>
                <a:lnTo>
                  <a:pt x="2858241" y="1074922"/>
                </a:lnTo>
                <a:lnTo>
                  <a:pt x="2936418" y="1039815"/>
                </a:lnTo>
                <a:lnTo>
                  <a:pt x="3012568" y="1009260"/>
                </a:lnTo>
                <a:lnTo>
                  <a:pt x="3086161" y="984468"/>
                </a:lnTo>
                <a:lnTo>
                  <a:pt x="3156663" y="966647"/>
                </a:lnTo>
                <a:lnTo>
                  <a:pt x="3223544" y="957007"/>
                </a:lnTo>
                <a:lnTo>
                  <a:pt x="3286271" y="956758"/>
                </a:lnTo>
                <a:lnTo>
                  <a:pt x="3344314" y="967110"/>
                </a:lnTo>
                <a:lnTo>
                  <a:pt x="3399127" y="988089"/>
                </a:lnTo>
                <a:lnTo>
                  <a:pt x="3452495" y="1018271"/>
                </a:lnTo>
                <a:lnTo>
                  <a:pt x="3504378" y="1056695"/>
                </a:lnTo>
                <a:lnTo>
                  <a:pt x="3554735" y="1102396"/>
                </a:lnTo>
                <a:lnTo>
                  <a:pt x="3603528" y="1154411"/>
                </a:lnTo>
                <a:lnTo>
                  <a:pt x="3650714" y="1211777"/>
                </a:lnTo>
                <a:lnTo>
                  <a:pt x="3696255" y="1273531"/>
                </a:lnTo>
                <a:lnTo>
                  <a:pt x="3740111" y="1338709"/>
                </a:lnTo>
                <a:lnTo>
                  <a:pt x="3782240" y="1406349"/>
                </a:lnTo>
                <a:lnTo>
                  <a:pt x="3822603" y="1475487"/>
                </a:lnTo>
                <a:lnTo>
                  <a:pt x="3861160" y="1545160"/>
                </a:lnTo>
                <a:lnTo>
                  <a:pt x="3897870" y="1614404"/>
                </a:lnTo>
                <a:lnTo>
                  <a:pt x="3932694" y="1682257"/>
                </a:lnTo>
                <a:lnTo>
                  <a:pt x="3965591" y="1747755"/>
                </a:lnTo>
                <a:lnTo>
                  <a:pt x="3996522" y="1809935"/>
                </a:lnTo>
                <a:lnTo>
                  <a:pt x="4025445" y="1867833"/>
                </a:lnTo>
                <a:lnTo>
                  <a:pt x="4052321" y="1920487"/>
                </a:lnTo>
                <a:lnTo>
                  <a:pt x="4077111" y="1966933"/>
                </a:lnTo>
                <a:lnTo>
                  <a:pt x="4099772" y="2006208"/>
                </a:lnTo>
                <a:lnTo>
                  <a:pt x="4120267" y="2037349"/>
                </a:lnTo>
              </a:path>
            </a:pathLst>
          </a:custGeom>
          <a:ln w="762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D9EB48D-71A5-4A4E-BE61-0C00839816DB}"/>
              </a:ext>
            </a:extLst>
          </p:cNvPr>
          <p:cNvSpPr/>
          <p:nvPr/>
        </p:nvSpPr>
        <p:spPr>
          <a:xfrm>
            <a:off x="8467193" y="2066605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4">
                <a:moveTo>
                  <a:pt x="93255" y="0"/>
                </a:moveTo>
                <a:lnTo>
                  <a:pt x="53448" y="13642"/>
                </a:lnTo>
                <a:lnTo>
                  <a:pt x="22489" y="40796"/>
                </a:lnTo>
                <a:lnTo>
                  <a:pt x="3855" y="77981"/>
                </a:lnTo>
                <a:lnTo>
                  <a:pt x="0" y="106627"/>
                </a:lnTo>
                <a:lnTo>
                  <a:pt x="260" y="114168"/>
                </a:lnTo>
                <a:lnTo>
                  <a:pt x="10873" y="153368"/>
                </a:lnTo>
                <a:lnTo>
                  <a:pt x="35371" y="185085"/>
                </a:lnTo>
                <a:lnTo>
                  <a:pt x="71493" y="206249"/>
                </a:lnTo>
                <a:lnTo>
                  <a:pt x="116974" y="213791"/>
                </a:lnTo>
                <a:lnTo>
                  <a:pt x="130460" y="211731"/>
                </a:lnTo>
                <a:lnTo>
                  <a:pt x="166842" y="195807"/>
                </a:lnTo>
                <a:lnTo>
                  <a:pt x="194790" y="166831"/>
                </a:lnTo>
                <a:lnTo>
                  <a:pt x="211318" y="126814"/>
                </a:lnTo>
                <a:lnTo>
                  <a:pt x="214518" y="94996"/>
                </a:lnTo>
                <a:lnTo>
                  <a:pt x="212217" y="81779"/>
                </a:lnTo>
                <a:lnTo>
                  <a:pt x="195776" y="46199"/>
                </a:lnTo>
                <a:lnTo>
                  <a:pt x="166374" y="18971"/>
                </a:lnTo>
                <a:lnTo>
                  <a:pt x="125737" y="2984"/>
                </a:lnTo>
                <a:lnTo>
                  <a:pt x="932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B946752-BC70-45B5-BB57-F9CAC97076C0}"/>
              </a:ext>
            </a:extLst>
          </p:cNvPr>
          <p:cNvSpPr/>
          <p:nvPr/>
        </p:nvSpPr>
        <p:spPr>
          <a:xfrm>
            <a:off x="8467193" y="2066605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4">
                <a:moveTo>
                  <a:pt x="0" y="106627"/>
                </a:moveTo>
                <a:lnTo>
                  <a:pt x="8482" y="64687"/>
                </a:lnTo>
                <a:lnTo>
                  <a:pt x="31610" y="30459"/>
                </a:lnTo>
                <a:lnTo>
                  <a:pt x="65905" y="7422"/>
                </a:lnTo>
                <a:lnTo>
                  <a:pt x="93255" y="0"/>
                </a:lnTo>
                <a:lnTo>
                  <a:pt x="109992" y="653"/>
                </a:lnTo>
                <a:lnTo>
                  <a:pt x="153992" y="12250"/>
                </a:lnTo>
                <a:lnTo>
                  <a:pt x="187330" y="36053"/>
                </a:lnTo>
                <a:lnTo>
                  <a:pt x="208283" y="69170"/>
                </a:lnTo>
                <a:lnTo>
                  <a:pt x="214518" y="94996"/>
                </a:lnTo>
                <a:lnTo>
                  <a:pt x="213773" y="111369"/>
                </a:lnTo>
                <a:lnTo>
                  <a:pt x="201715" y="154620"/>
                </a:lnTo>
                <a:lnTo>
                  <a:pt x="177243" y="187499"/>
                </a:lnTo>
                <a:lnTo>
                  <a:pt x="143340" y="207998"/>
                </a:lnTo>
                <a:lnTo>
                  <a:pt x="116975" y="213792"/>
                </a:lnTo>
                <a:lnTo>
                  <a:pt x="100914" y="212981"/>
                </a:lnTo>
                <a:lnTo>
                  <a:pt x="58301" y="200557"/>
                </a:lnTo>
                <a:lnTo>
                  <a:pt x="25802" y="175534"/>
                </a:lnTo>
                <a:lnTo>
                  <a:pt x="5681" y="140982"/>
                </a:lnTo>
                <a:lnTo>
                  <a:pt x="0" y="10662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F4DC2A5-9298-4933-A395-98E46BB9C0DB}"/>
              </a:ext>
            </a:extLst>
          </p:cNvPr>
          <p:cNvSpPr/>
          <p:nvPr/>
        </p:nvSpPr>
        <p:spPr>
          <a:xfrm>
            <a:off x="8533241" y="4429294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5">
                <a:moveTo>
                  <a:pt x="93255" y="0"/>
                </a:moveTo>
                <a:lnTo>
                  <a:pt x="53448" y="13642"/>
                </a:lnTo>
                <a:lnTo>
                  <a:pt x="22489" y="40796"/>
                </a:lnTo>
                <a:lnTo>
                  <a:pt x="3856" y="77981"/>
                </a:lnTo>
                <a:lnTo>
                  <a:pt x="0" y="106627"/>
                </a:lnTo>
                <a:lnTo>
                  <a:pt x="260" y="114168"/>
                </a:lnTo>
                <a:lnTo>
                  <a:pt x="10873" y="153368"/>
                </a:lnTo>
                <a:lnTo>
                  <a:pt x="35371" y="185085"/>
                </a:lnTo>
                <a:lnTo>
                  <a:pt x="71493" y="206249"/>
                </a:lnTo>
                <a:lnTo>
                  <a:pt x="116974" y="213791"/>
                </a:lnTo>
                <a:lnTo>
                  <a:pt x="130460" y="211731"/>
                </a:lnTo>
                <a:lnTo>
                  <a:pt x="166842" y="195807"/>
                </a:lnTo>
                <a:lnTo>
                  <a:pt x="194790" y="166831"/>
                </a:lnTo>
                <a:lnTo>
                  <a:pt x="211318" y="126814"/>
                </a:lnTo>
                <a:lnTo>
                  <a:pt x="214518" y="94996"/>
                </a:lnTo>
                <a:lnTo>
                  <a:pt x="212217" y="81779"/>
                </a:lnTo>
                <a:lnTo>
                  <a:pt x="195776" y="46199"/>
                </a:lnTo>
                <a:lnTo>
                  <a:pt x="166374" y="18971"/>
                </a:lnTo>
                <a:lnTo>
                  <a:pt x="125737" y="2984"/>
                </a:lnTo>
                <a:lnTo>
                  <a:pt x="932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33B831-0D19-4EEE-92C0-715A0F2CA1E0}"/>
              </a:ext>
            </a:extLst>
          </p:cNvPr>
          <p:cNvSpPr/>
          <p:nvPr/>
        </p:nvSpPr>
        <p:spPr>
          <a:xfrm>
            <a:off x="8533241" y="4429294"/>
            <a:ext cx="214629" cy="213995"/>
          </a:xfrm>
          <a:custGeom>
            <a:avLst/>
            <a:gdLst/>
            <a:ahLst/>
            <a:cxnLst/>
            <a:rect l="l" t="t" r="r" b="b"/>
            <a:pathLst>
              <a:path w="214629" h="213995">
                <a:moveTo>
                  <a:pt x="0" y="106627"/>
                </a:moveTo>
                <a:lnTo>
                  <a:pt x="8482" y="64687"/>
                </a:lnTo>
                <a:lnTo>
                  <a:pt x="31610" y="30459"/>
                </a:lnTo>
                <a:lnTo>
                  <a:pt x="65905" y="7422"/>
                </a:lnTo>
                <a:lnTo>
                  <a:pt x="93255" y="0"/>
                </a:lnTo>
                <a:lnTo>
                  <a:pt x="109992" y="653"/>
                </a:lnTo>
                <a:lnTo>
                  <a:pt x="153992" y="12250"/>
                </a:lnTo>
                <a:lnTo>
                  <a:pt x="187330" y="36053"/>
                </a:lnTo>
                <a:lnTo>
                  <a:pt x="208283" y="69170"/>
                </a:lnTo>
                <a:lnTo>
                  <a:pt x="214518" y="94996"/>
                </a:lnTo>
                <a:lnTo>
                  <a:pt x="213773" y="111369"/>
                </a:lnTo>
                <a:lnTo>
                  <a:pt x="201715" y="154620"/>
                </a:lnTo>
                <a:lnTo>
                  <a:pt x="177243" y="187499"/>
                </a:lnTo>
                <a:lnTo>
                  <a:pt x="143340" y="207998"/>
                </a:lnTo>
                <a:lnTo>
                  <a:pt x="116975" y="213792"/>
                </a:lnTo>
                <a:lnTo>
                  <a:pt x="100914" y="212981"/>
                </a:lnTo>
                <a:lnTo>
                  <a:pt x="58301" y="200557"/>
                </a:lnTo>
                <a:lnTo>
                  <a:pt x="25802" y="175534"/>
                </a:lnTo>
                <a:lnTo>
                  <a:pt x="5681" y="140982"/>
                </a:lnTo>
                <a:lnTo>
                  <a:pt x="0" y="10662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DAC55B1-E633-4CB8-9273-4A8EBF2A2AD5}"/>
              </a:ext>
            </a:extLst>
          </p:cNvPr>
          <p:cNvSpPr txBox="1"/>
          <p:nvPr/>
        </p:nvSpPr>
        <p:spPr>
          <a:xfrm>
            <a:off x="8329089" y="1056826"/>
            <a:ext cx="12331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Mi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EE054E9-8ECD-4BD6-95EB-19BEDCC8D812}"/>
              </a:ext>
            </a:extLst>
          </p:cNvPr>
          <p:cNvSpPr txBox="1"/>
          <p:nvPr/>
        </p:nvSpPr>
        <p:spPr>
          <a:xfrm>
            <a:off x="6174740" y="2905198"/>
            <a:ext cx="85407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88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5D328F-F569-4A65-9016-33EACE46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139DCFD-26D1-42F5-9251-CBADAE407753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5"/>
              <a:t>P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30"/>
              <a:t>b</a:t>
            </a:r>
            <a:r>
              <a:rPr lang="en-US" spc="-5"/>
              <a:t>lem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15"/>
              <a:t>wi</a:t>
            </a:r>
            <a:r>
              <a:rPr lang="en-US" spc="-20"/>
              <a:t>t</a:t>
            </a:r>
            <a:r>
              <a:rPr lang="en-US" spc="-25"/>
              <a:t>h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/>
              <a:t>G</a:t>
            </a:r>
            <a:r>
              <a:rPr lang="en-US" spc="-25"/>
              <a:t>D</a:t>
            </a:r>
            <a:endParaRPr lang="en-US" spc="-2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78E1EC2-9BA5-4879-9CD7-5FAF550A5A67}"/>
              </a:ext>
            </a:extLst>
          </p:cNvPr>
          <p:cNvSpPr/>
          <p:nvPr/>
        </p:nvSpPr>
        <p:spPr>
          <a:xfrm>
            <a:off x="870502" y="2777535"/>
            <a:ext cx="4113661" cy="11387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133CC2D-34F7-40B3-AD1F-EA68C7BBF6DA}"/>
              </a:ext>
            </a:extLst>
          </p:cNvPr>
          <p:cNvSpPr/>
          <p:nvPr/>
        </p:nvSpPr>
        <p:spPr>
          <a:xfrm>
            <a:off x="263565" y="4103291"/>
            <a:ext cx="5327543" cy="1138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1191817-F6EE-4039-8EC4-F549031063F9}"/>
              </a:ext>
            </a:extLst>
          </p:cNvPr>
          <p:cNvSpPr txBox="1"/>
          <p:nvPr/>
        </p:nvSpPr>
        <p:spPr>
          <a:xfrm>
            <a:off x="543754" y="1727528"/>
            <a:ext cx="46977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y!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bandicam 2021-03-11 22-11-14-062 00_00_00-00_00_11">
            <a:hlinkClick r:id="" action="ppaction://media"/>
            <a:extLst>
              <a:ext uri="{FF2B5EF4-FFF2-40B4-BE49-F238E27FC236}">
                <a16:creationId xmlns:a16="http://schemas.microsoft.com/office/drawing/2014/main" id="{B252E8D9-8447-4837-B22E-CE6248EBB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0428" y="968578"/>
            <a:ext cx="4884110" cy="49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7C99BC-1B7E-40C8-9718-B6C5E223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2440AAD-BB97-46EC-8EAE-15F2112BFEA2}"/>
              </a:ext>
            </a:extLst>
          </p:cNvPr>
          <p:cNvSpPr txBox="1"/>
          <p:nvPr/>
        </p:nvSpPr>
        <p:spPr>
          <a:xfrm>
            <a:off x="916939" y="442733"/>
            <a:ext cx="2342515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b="0" spc="40" dirty="0">
                <a:latin typeface="Calibri Light"/>
                <a:cs typeface="Calibri Light"/>
              </a:rPr>
              <a:t>SGD</a:t>
            </a:r>
            <a:endParaRPr sz="3900" dirty="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D8BDB8-11A9-4216-8BDC-9D3072723E8A}"/>
              </a:ext>
            </a:extLst>
          </p:cNvPr>
          <p:cNvSpPr/>
          <p:nvPr/>
        </p:nvSpPr>
        <p:spPr>
          <a:xfrm>
            <a:off x="1228793" y="2121968"/>
            <a:ext cx="3342233" cy="5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E7A2D02-11F1-428B-9ADB-F8C3E60D391D}"/>
              </a:ext>
            </a:extLst>
          </p:cNvPr>
          <p:cNvSpPr/>
          <p:nvPr/>
        </p:nvSpPr>
        <p:spPr>
          <a:xfrm>
            <a:off x="432231" y="3060325"/>
            <a:ext cx="4935359" cy="1417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C19A3C7-AA58-43E9-BD22-404842885036}"/>
              </a:ext>
            </a:extLst>
          </p:cNvPr>
          <p:cNvSpPr txBox="1"/>
          <p:nvPr/>
        </p:nvSpPr>
        <p:spPr>
          <a:xfrm>
            <a:off x="2541135" y="1452189"/>
            <a:ext cx="7188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027961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2F2683-D0F5-4ACC-8D2C-96E045B1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322F112-F1BC-4B37-A622-D79B342BE71B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40">
                <a:latin typeface="Calibri Light"/>
                <a:cs typeface="Calibri Light"/>
              </a:rPr>
              <a:t>SGD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+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tu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6AD464-5739-4531-BC54-C9B3DB75A261}"/>
              </a:ext>
            </a:extLst>
          </p:cNvPr>
          <p:cNvSpPr txBox="1"/>
          <p:nvPr/>
        </p:nvSpPr>
        <p:spPr>
          <a:xfrm>
            <a:off x="2541135" y="1452189"/>
            <a:ext cx="7188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D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780DF6-158D-4A46-B588-DD67517506B4}"/>
              </a:ext>
            </a:extLst>
          </p:cNvPr>
          <p:cNvSpPr txBox="1"/>
          <p:nvPr/>
        </p:nvSpPr>
        <p:spPr>
          <a:xfrm>
            <a:off x="2717247" y="5170079"/>
            <a:ext cx="66675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SzPct val="75000"/>
              <a:buFont typeface="Calibri"/>
              <a:buChar char="-"/>
              <a:tabLst>
                <a:tab pos="469900" algn="l"/>
              </a:tabLst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il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 “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5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SzPct val="75000"/>
              <a:buFont typeface="Calibri"/>
              <a:buChar char="-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ho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; </a:t>
            </a:r>
            <a:r>
              <a:rPr sz="2400" spc="-15" dirty="0">
                <a:latin typeface="Calibri"/>
                <a:cs typeface="Calibri"/>
              </a:rPr>
              <a:t>ty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A59A96C-8E8B-4B46-9405-B8A229AC2D67}"/>
              </a:ext>
            </a:extLst>
          </p:cNvPr>
          <p:cNvSpPr/>
          <p:nvPr/>
        </p:nvSpPr>
        <p:spPr>
          <a:xfrm>
            <a:off x="1228793" y="2121968"/>
            <a:ext cx="3342233" cy="5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C54E747-683B-4B8C-9966-990EE78B2164}"/>
              </a:ext>
            </a:extLst>
          </p:cNvPr>
          <p:cNvSpPr txBox="1"/>
          <p:nvPr/>
        </p:nvSpPr>
        <p:spPr>
          <a:xfrm>
            <a:off x="7368815" y="1439489"/>
            <a:ext cx="2889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GD+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me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4226342-F148-42BE-AB43-440E65F121EF}"/>
              </a:ext>
            </a:extLst>
          </p:cNvPr>
          <p:cNvSpPr/>
          <p:nvPr/>
        </p:nvSpPr>
        <p:spPr>
          <a:xfrm>
            <a:off x="7242430" y="1928583"/>
            <a:ext cx="3141508" cy="1056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9300302-AB0E-45E8-9B53-0F5BBC9430B4}"/>
              </a:ext>
            </a:extLst>
          </p:cNvPr>
          <p:cNvSpPr/>
          <p:nvPr/>
        </p:nvSpPr>
        <p:spPr>
          <a:xfrm>
            <a:off x="432231" y="3060325"/>
            <a:ext cx="4935359" cy="1417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A0AC250-2B9C-4CA1-8DD2-4ADF20E6FEC9}"/>
              </a:ext>
            </a:extLst>
          </p:cNvPr>
          <p:cNvSpPr/>
          <p:nvPr/>
        </p:nvSpPr>
        <p:spPr>
          <a:xfrm>
            <a:off x="6730386" y="3060325"/>
            <a:ext cx="4165598" cy="18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33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5AB7B7-880A-436B-B0EE-46A07B66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A79F7F7-033A-497C-972D-906C0DD8176F}"/>
              </a:ext>
            </a:extLst>
          </p:cNvPr>
          <p:cNvSpPr/>
          <p:nvPr/>
        </p:nvSpPr>
        <p:spPr>
          <a:xfrm>
            <a:off x="7517" y="1"/>
            <a:ext cx="12176967" cy="6694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7EE0248-171B-4C38-855D-EB95A71DF0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E601505-C35C-476D-9472-247DDE02A42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1AD50C-CFFA-420C-BC6D-14571EF5976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92D8986-72AC-4570-B8DC-0361BB29435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CFA95CF-3727-483A-80B3-B56DBA9972D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886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DE5562-17B3-439D-A964-181AE076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B14CEC0-2772-4B25-8895-B7512605B10D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40">
                <a:latin typeface="Calibri Light"/>
                <a:cs typeface="Calibri Light"/>
              </a:rPr>
              <a:t>SGD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+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tu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9C0935C-0C24-43C5-B36C-AAC4ACB0E688}"/>
              </a:ext>
            </a:extLst>
          </p:cNvPr>
          <p:cNvSpPr txBox="1"/>
          <p:nvPr/>
        </p:nvSpPr>
        <p:spPr>
          <a:xfrm>
            <a:off x="1477195" y="1443334"/>
            <a:ext cx="2889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GD+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me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E76DF04-58F0-43F0-866D-4A414F4307EB}"/>
              </a:ext>
            </a:extLst>
          </p:cNvPr>
          <p:cNvSpPr txBox="1"/>
          <p:nvPr/>
        </p:nvSpPr>
        <p:spPr>
          <a:xfrm>
            <a:off x="2328275" y="5204428"/>
            <a:ext cx="760095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17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SGD</a:t>
            </a:r>
            <a:r>
              <a:rPr sz="2400" spc="5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Mom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 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765E454-A86B-4617-B191-71001FC45396}"/>
              </a:ext>
            </a:extLst>
          </p:cNvPr>
          <p:cNvSpPr/>
          <p:nvPr/>
        </p:nvSpPr>
        <p:spPr>
          <a:xfrm>
            <a:off x="1605879" y="1983830"/>
            <a:ext cx="2991392" cy="94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78BAC1D-0F04-4F1C-8A0B-34DFF0C5F122}"/>
              </a:ext>
            </a:extLst>
          </p:cNvPr>
          <p:cNvSpPr txBox="1"/>
          <p:nvPr/>
        </p:nvSpPr>
        <p:spPr>
          <a:xfrm>
            <a:off x="7368815" y="1439489"/>
            <a:ext cx="2889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GD+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me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23B7EBD-1D52-49B5-B162-BF89D4801B33}"/>
              </a:ext>
            </a:extLst>
          </p:cNvPr>
          <p:cNvSpPr/>
          <p:nvPr/>
        </p:nvSpPr>
        <p:spPr>
          <a:xfrm>
            <a:off x="7242430" y="1928583"/>
            <a:ext cx="3141508" cy="1056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92591ED-C461-42BD-80F4-67C29E683AC7}"/>
              </a:ext>
            </a:extLst>
          </p:cNvPr>
          <p:cNvSpPr/>
          <p:nvPr/>
        </p:nvSpPr>
        <p:spPr>
          <a:xfrm>
            <a:off x="6730386" y="3060325"/>
            <a:ext cx="4165598" cy="18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61EFB7-41FB-406D-9929-2B0255B54014}"/>
              </a:ext>
            </a:extLst>
          </p:cNvPr>
          <p:cNvSpPr/>
          <p:nvPr/>
        </p:nvSpPr>
        <p:spPr>
          <a:xfrm>
            <a:off x="415446" y="3060325"/>
            <a:ext cx="5372257" cy="18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249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19FC2C-3B43-4CAE-B90A-8BFC751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4CD162A-906E-470F-B8BC-64E725DA903A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40">
                <a:latin typeface="Calibri Light"/>
                <a:cs typeface="Calibri Light"/>
              </a:rPr>
              <a:t>SGD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+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tu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A058F32-87BE-4429-A543-69727F5FB4AD}"/>
              </a:ext>
            </a:extLst>
          </p:cNvPr>
          <p:cNvSpPr/>
          <p:nvPr/>
        </p:nvSpPr>
        <p:spPr>
          <a:xfrm>
            <a:off x="604541" y="2317609"/>
            <a:ext cx="2083435" cy="1030605"/>
          </a:xfrm>
          <a:custGeom>
            <a:avLst/>
            <a:gdLst/>
            <a:ahLst/>
            <a:cxnLst/>
            <a:rect l="l" t="t" r="r" b="b"/>
            <a:pathLst>
              <a:path w="2083435" h="1030604">
                <a:moveTo>
                  <a:pt x="0" y="48564"/>
                </a:moveTo>
                <a:lnTo>
                  <a:pt x="60789" y="42283"/>
                </a:lnTo>
                <a:lnTo>
                  <a:pt x="115416" y="33169"/>
                </a:lnTo>
                <a:lnTo>
                  <a:pt x="145986" y="27874"/>
                </a:lnTo>
                <a:lnTo>
                  <a:pt x="178295" y="22414"/>
                </a:lnTo>
                <a:lnTo>
                  <a:pt x="246827" y="11987"/>
                </a:lnTo>
                <a:lnTo>
                  <a:pt x="318415" y="3858"/>
                </a:lnTo>
                <a:lnTo>
                  <a:pt x="390462" y="0"/>
                </a:lnTo>
                <a:lnTo>
                  <a:pt x="425846" y="287"/>
                </a:lnTo>
                <a:lnTo>
                  <a:pt x="493711" y="6527"/>
                </a:lnTo>
                <a:lnTo>
                  <a:pt x="555542" y="21962"/>
                </a:lnTo>
                <a:lnTo>
                  <a:pt x="608741" y="48564"/>
                </a:lnTo>
                <a:lnTo>
                  <a:pt x="652612" y="91575"/>
                </a:lnTo>
                <a:lnTo>
                  <a:pt x="689464" y="151867"/>
                </a:lnTo>
                <a:lnTo>
                  <a:pt x="705852" y="187058"/>
                </a:lnTo>
                <a:lnTo>
                  <a:pt x="721202" y="224848"/>
                </a:lnTo>
                <a:lnTo>
                  <a:pt x="735749" y="264662"/>
                </a:lnTo>
                <a:lnTo>
                  <a:pt x="749734" y="305928"/>
                </a:lnTo>
                <a:lnTo>
                  <a:pt x="763394" y="348070"/>
                </a:lnTo>
                <a:lnTo>
                  <a:pt x="776968" y="390516"/>
                </a:lnTo>
                <a:lnTo>
                  <a:pt x="790694" y="432692"/>
                </a:lnTo>
                <a:lnTo>
                  <a:pt x="804811" y="474023"/>
                </a:lnTo>
                <a:lnTo>
                  <a:pt x="819556" y="513937"/>
                </a:lnTo>
                <a:lnTo>
                  <a:pt x="835169" y="551858"/>
                </a:lnTo>
                <a:lnTo>
                  <a:pt x="851888" y="587214"/>
                </a:lnTo>
                <a:lnTo>
                  <a:pt x="889598" y="647934"/>
                </a:lnTo>
                <a:lnTo>
                  <a:pt x="934591" y="691505"/>
                </a:lnTo>
                <a:lnTo>
                  <a:pt x="988794" y="713409"/>
                </a:lnTo>
                <a:lnTo>
                  <a:pt x="1019643" y="715744"/>
                </a:lnTo>
                <a:lnTo>
                  <a:pt x="1052694" y="713041"/>
                </a:lnTo>
                <a:lnTo>
                  <a:pt x="1124326" y="694968"/>
                </a:lnTo>
                <a:lnTo>
                  <a:pt x="1162370" y="680821"/>
                </a:lnTo>
                <a:lnTo>
                  <a:pt x="1201540" y="664083"/>
                </a:lnTo>
                <a:lnTo>
                  <a:pt x="1241568" y="645366"/>
                </a:lnTo>
                <a:lnTo>
                  <a:pt x="1282185" y="625281"/>
                </a:lnTo>
                <a:lnTo>
                  <a:pt x="1323121" y="604440"/>
                </a:lnTo>
                <a:lnTo>
                  <a:pt x="1364109" y="583453"/>
                </a:lnTo>
                <a:lnTo>
                  <a:pt x="1404878" y="562934"/>
                </a:lnTo>
                <a:lnTo>
                  <a:pt x="1445161" y="543493"/>
                </a:lnTo>
                <a:lnTo>
                  <a:pt x="1484688" y="525743"/>
                </a:lnTo>
                <a:lnTo>
                  <a:pt x="1523191" y="510294"/>
                </a:lnTo>
                <a:lnTo>
                  <a:pt x="1560400" y="497758"/>
                </a:lnTo>
                <a:lnTo>
                  <a:pt x="1629863" y="483874"/>
                </a:lnTo>
                <a:lnTo>
                  <a:pt x="1661579" y="483748"/>
                </a:lnTo>
                <a:lnTo>
                  <a:pt x="1690926" y="488982"/>
                </a:lnTo>
                <a:lnTo>
                  <a:pt x="1745623" y="514850"/>
                </a:lnTo>
                <a:lnTo>
                  <a:pt x="1797317" y="557384"/>
                </a:lnTo>
                <a:lnTo>
                  <a:pt x="1845845" y="612689"/>
                </a:lnTo>
                <a:lnTo>
                  <a:pt x="1868871" y="643912"/>
                </a:lnTo>
                <a:lnTo>
                  <a:pt x="1891045" y="676867"/>
                </a:lnTo>
                <a:lnTo>
                  <a:pt x="1912346" y="711067"/>
                </a:lnTo>
                <a:lnTo>
                  <a:pt x="1932754" y="746024"/>
                </a:lnTo>
                <a:lnTo>
                  <a:pt x="1952249" y="781251"/>
                </a:lnTo>
                <a:lnTo>
                  <a:pt x="1970810" y="816262"/>
                </a:lnTo>
                <a:lnTo>
                  <a:pt x="1988417" y="850569"/>
                </a:lnTo>
                <a:lnTo>
                  <a:pt x="2020689" y="915124"/>
                </a:lnTo>
                <a:lnTo>
                  <a:pt x="2035314" y="944398"/>
                </a:lnTo>
                <a:lnTo>
                  <a:pt x="2048903" y="971021"/>
                </a:lnTo>
                <a:lnTo>
                  <a:pt x="2061436" y="994505"/>
                </a:lnTo>
                <a:lnTo>
                  <a:pt x="2072894" y="1014363"/>
                </a:lnTo>
                <a:lnTo>
                  <a:pt x="2083257" y="1030108"/>
                </a:lnTo>
              </a:path>
            </a:pathLst>
          </a:custGeom>
          <a:ln w="762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18DBEB-CBFB-4178-B66D-496C3A737055}"/>
              </a:ext>
            </a:extLst>
          </p:cNvPr>
          <p:cNvSpPr txBox="1"/>
          <p:nvPr/>
        </p:nvSpPr>
        <p:spPr>
          <a:xfrm>
            <a:off x="265527" y="1660748"/>
            <a:ext cx="222758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AB9F580-0ED6-4D70-9C56-72638D62A967}"/>
              </a:ext>
            </a:extLst>
          </p:cNvPr>
          <p:cNvSpPr txBox="1"/>
          <p:nvPr/>
        </p:nvSpPr>
        <p:spPr>
          <a:xfrm>
            <a:off x="3266578" y="1678528"/>
            <a:ext cx="22459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Sa</a:t>
            </a:r>
            <a:r>
              <a:rPr sz="3200" spc="-10" dirty="0">
                <a:latin typeface="Calibri"/>
                <a:cs typeface="Calibri"/>
              </a:rPr>
              <a:t>dd</a:t>
            </a:r>
            <a:r>
              <a:rPr sz="3200" dirty="0">
                <a:latin typeface="Calibri"/>
                <a:cs typeface="Calibri"/>
              </a:rPr>
              <a:t>le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1CD793-D4BF-4085-8E27-18B3E924DC71}"/>
              </a:ext>
            </a:extLst>
          </p:cNvPr>
          <p:cNvSpPr/>
          <p:nvPr/>
        </p:nvSpPr>
        <p:spPr>
          <a:xfrm>
            <a:off x="3713565" y="2372643"/>
            <a:ext cx="2029460" cy="974090"/>
          </a:xfrm>
          <a:custGeom>
            <a:avLst/>
            <a:gdLst/>
            <a:ahLst/>
            <a:cxnLst/>
            <a:rect l="l" t="t" r="r" b="b"/>
            <a:pathLst>
              <a:path w="2029460" h="974089">
                <a:moveTo>
                  <a:pt x="0" y="0"/>
                </a:moveTo>
                <a:lnTo>
                  <a:pt x="23479" y="31858"/>
                </a:lnTo>
                <a:lnTo>
                  <a:pt x="52814" y="75445"/>
                </a:lnTo>
                <a:lnTo>
                  <a:pt x="87234" y="127878"/>
                </a:lnTo>
                <a:lnTo>
                  <a:pt x="106110" y="156512"/>
                </a:lnTo>
                <a:lnTo>
                  <a:pt x="146713" y="216813"/>
                </a:lnTo>
                <a:lnTo>
                  <a:pt x="190475" y="278757"/>
                </a:lnTo>
                <a:lnTo>
                  <a:pt x="213299" y="309444"/>
                </a:lnTo>
                <a:lnTo>
                  <a:pt x="260354" y="368449"/>
                </a:lnTo>
                <a:lnTo>
                  <a:pt x="308640" y="421893"/>
                </a:lnTo>
                <a:lnTo>
                  <a:pt x="357388" y="466893"/>
                </a:lnTo>
                <a:lnTo>
                  <a:pt x="405827" y="500569"/>
                </a:lnTo>
                <a:lnTo>
                  <a:pt x="455268" y="523375"/>
                </a:lnTo>
                <a:lnTo>
                  <a:pt x="507238" y="538551"/>
                </a:lnTo>
                <a:lnTo>
                  <a:pt x="561290" y="547396"/>
                </a:lnTo>
                <a:lnTo>
                  <a:pt x="616979" y="551210"/>
                </a:lnTo>
                <a:lnTo>
                  <a:pt x="645297" y="551635"/>
                </a:lnTo>
                <a:lnTo>
                  <a:pt x="673857" y="551289"/>
                </a:lnTo>
                <a:lnTo>
                  <a:pt x="702604" y="550334"/>
                </a:lnTo>
                <a:lnTo>
                  <a:pt x="731480" y="548933"/>
                </a:lnTo>
                <a:lnTo>
                  <a:pt x="760431" y="547248"/>
                </a:lnTo>
                <a:lnTo>
                  <a:pt x="789400" y="545440"/>
                </a:lnTo>
                <a:lnTo>
                  <a:pt x="818332" y="543673"/>
                </a:lnTo>
                <a:lnTo>
                  <a:pt x="847171" y="542109"/>
                </a:lnTo>
                <a:lnTo>
                  <a:pt x="875862" y="540910"/>
                </a:lnTo>
                <a:lnTo>
                  <a:pt x="904348" y="540238"/>
                </a:lnTo>
                <a:lnTo>
                  <a:pt x="932573" y="540256"/>
                </a:lnTo>
                <a:lnTo>
                  <a:pt x="960483" y="541125"/>
                </a:lnTo>
                <a:lnTo>
                  <a:pt x="988264" y="541932"/>
                </a:lnTo>
                <a:lnTo>
                  <a:pt x="1044069" y="540744"/>
                </a:lnTo>
                <a:lnTo>
                  <a:pt x="1100098" y="536903"/>
                </a:lnTo>
                <a:lnTo>
                  <a:pt x="1156228" y="531709"/>
                </a:lnTo>
                <a:lnTo>
                  <a:pt x="1184293" y="529010"/>
                </a:lnTo>
                <a:lnTo>
                  <a:pt x="1212338" y="526460"/>
                </a:lnTo>
                <a:lnTo>
                  <a:pt x="1240347" y="524221"/>
                </a:lnTo>
                <a:lnTo>
                  <a:pt x="1268306" y="522455"/>
                </a:lnTo>
                <a:lnTo>
                  <a:pt x="1296198" y="521325"/>
                </a:lnTo>
                <a:lnTo>
                  <a:pt x="1324010" y="520994"/>
                </a:lnTo>
                <a:lnTo>
                  <a:pt x="1351725" y="521622"/>
                </a:lnTo>
                <a:lnTo>
                  <a:pt x="1406805" y="526410"/>
                </a:lnTo>
                <a:lnTo>
                  <a:pt x="1461317" y="536988"/>
                </a:lnTo>
                <a:lnTo>
                  <a:pt x="1515139" y="554655"/>
                </a:lnTo>
                <a:lnTo>
                  <a:pt x="1570502" y="582043"/>
                </a:lnTo>
                <a:lnTo>
                  <a:pt x="1628774" y="619268"/>
                </a:lnTo>
                <a:lnTo>
                  <a:pt x="1688535" y="663853"/>
                </a:lnTo>
                <a:lnTo>
                  <a:pt x="1718529" y="688132"/>
                </a:lnTo>
                <a:lnTo>
                  <a:pt x="1748362" y="713322"/>
                </a:lnTo>
                <a:lnTo>
                  <a:pt x="1777858" y="739115"/>
                </a:lnTo>
                <a:lnTo>
                  <a:pt x="1806837" y="765200"/>
                </a:lnTo>
                <a:lnTo>
                  <a:pt x="1835124" y="791268"/>
                </a:lnTo>
                <a:lnTo>
                  <a:pt x="1888906" y="842115"/>
                </a:lnTo>
                <a:lnTo>
                  <a:pt x="1937784" y="889180"/>
                </a:lnTo>
                <a:lnTo>
                  <a:pt x="1959941" y="910520"/>
                </a:lnTo>
                <a:lnTo>
                  <a:pt x="1980339" y="929987"/>
                </a:lnTo>
                <a:lnTo>
                  <a:pt x="1998800" y="947269"/>
                </a:lnTo>
                <a:lnTo>
                  <a:pt x="2015148" y="962059"/>
                </a:lnTo>
                <a:lnTo>
                  <a:pt x="2029205" y="974046"/>
                </a:lnTo>
              </a:path>
            </a:pathLst>
          </a:custGeom>
          <a:ln w="762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DA1B9E3-11A8-4639-A239-F609E9F43053}"/>
              </a:ext>
            </a:extLst>
          </p:cNvPr>
          <p:cNvSpPr/>
          <p:nvPr/>
        </p:nvSpPr>
        <p:spPr>
          <a:xfrm>
            <a:off x="1510878" y="2738184"/>
            <a:ext cx="243840" cy="243204"/>
          </a:xfrm>
          <a:custGeom>
            <a:avLst/>
            <a:gdLst/>
            <a:ahLst/>
            <a:cxnLst/>
            <a:rect l="l" t="t" r="r" b="b"/>
            <a:pathLst>
              <a:path w="243839" h="243205">
                <a:moveTo>
                  <a:pt x="113506" y="0"/>
                </a:moveTo>
                <a:lnTo>
                  <a:pt x="72189" y="10239"/>
                </a:lnTo>
                <a:lnTo>
                  <a:pt x="37834" y="33268"/>
                </a:lnTo>
                <a:lnTo>
                  <a:pt x="13155" y="66373"/>
                </a:lnTo>
                <a:lnTo>
                  <a:pt x="868" y="106838"/>
                </a:lnTo>
                <a:lnTo>
                  <a:pt x="0" y="122500"/>
                </a:lnTo>
                <a:lnTo>
                  <a:pt x="927" y="136600"/>
                </a:lnTo>
                <a:lnTo>
                  <a:pt x="12882" y="175640"/>
                </a:lnTo>
                <a:lnTo>
                  <a:pt x="37098" y="207886"/>
                </a:lnTo>
                <a:lnTo>
                  <a:pt x="71654" y="230889"/>
                </a:lnTo>
                <a:lnTo>
                  <a:pt x="114627" y="242202"/>
                </a:lnTo>
                <a:lnTo>
                  <a:pt x="130489" y="242952"/>
                </a:lnTo>
                <a:lnTo>
                  <a:pt x="144816" y="241080"/>
                </a:lnTo>
                <a:lnTo>
                  <a:pt x="183962" y="226176"/>
                </a:lnTo>
                <a:lnTo>
                  <a:pt x="215259" y="199405"/>
                </a:lnTo>
                <a:lnTo>
                  <a:pt x="236014" y="163426"/>
                </a:lnTo>
                <a:lnTo>
                  <a:pt x="243530" y="120893"/>
                </a:lnTo>
                <a:lnTo>
                  <a:pt x="242645" y="106752"/>
                </a:lnTo>
                <a:lnTo>
                  <a:pt x="230781" y="67588"/>
                </a:lnTo>
                <a:lnTo>
                  <a:pt x="206629" y="35227"/>
                </a:lnTo>
                <a:lnTo>
                  <a:pt x="172150" y="12131"/>
                </a:lnTo>
                <a:lnTo>
                  <a:pt x="129306" y="759"/>
                </a:lnTo>
                <a:lnTo>
                  <a:pt x="1135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EB8EF7E-2546-42DC-B644-4E21BB0C12E1}"/>
              </a:ext>
            </a:extLst>
          </p:cNvPr>
          <p:cNvSpPr/>
          <p:nvPr/>
        </p:nvSpPr>
        <p:spPr>
          <a:xfrm>
            <a:off x="1510874" y="2738184"/>
            <a:ext cx="243840" cy="243204"/>
          </a:xfrm>
          <a:custGeom>
            <a:avLst/>
            <a:gdLst/>
            <a:ahLst/>
            <a:cxnLst/>
            <a:rect l="l" t="t" r="r" b="b"/>
            <a:pathLst>
              <a:path w="243839" h="243205">
                <a:moveTo>
                  <a:pt x="0" y="121492"/>
                </a:moveTo>
                <a:lnTo>
                  <a:pt x="7553" y="79178"/>
                </a:lnTo>
                <a:lnTo>
                  <a:pt x="28403" y="43318"/>
                </a:lnTo>
                <a:lnTo>
                  <a:pt x="59834" y="16629"/>
                </a:lnTo>
                <a:lnTo>
                  <a:pt x="99132" y="1824"/>
                </a:lnTo>
                <a:lnTo>
                  <a:pt x="113510" y="0"/>
                </a:lnTo>
                <a:lnTo>
                  <a:pt x="129311" y="759"/>
                </a:lnTo>
                <a:lnTo>
                  <a:pt x="172154" y="12131"/>
                </a:lnTo>
                <a:lnTo>
                  <a:pt x="206633" y="35228"/>
                </a:lnTo>
                <a:lnTo>
                  <a:pt x="230786" y="67588"/>
                </a:lnTo>
                <a:lnTo>
                  <a:pt x="242650" y="106752"/>
                </a:lnTo>
                <a:lnTo>
                  <a:pt x="243535" y="120893"/>
                </a:lnTo>
                <a:lnTo>
                  <a:pt x="242667" y="135635"/>
                </a:lnTo>
                <a:lnTo>
                  <a:pt x="230438" y="176278"/>
                </a:lnTo>
                <a:lnTo>
                  <a:pt x="205870" y="209484"/>
                </a:lnTo>
                <a:lnTo>
                  <a:pt x="171657" y="232594"/>
                </a:lnTo>
                <a:lnTo>
                  <a:pt x="130494" y="242953"/>
                </a:lnTo>
                <a:lnTo>
                  <a:pt x="114632" y="242203"/>
                </a:lnTo>
                <a:lnTo>
                  <a:pt x="71659" y="230890"/>
                </a:lnTo>
                <a:lnTo>
                  <a:pt x="37103" y="207887"/>
                </a:lnTo>
                <a:lnTo>
                  <a:pt x="12887" y="175641"/>
                </a:lnTo>
                <a:lnTo>
                  <a:pt x="931" y="136601"/>
                </a:lnTo>
                <a:lnTo>
                  <a:pt x="0" y="12149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353EEF8-38E3-4EF9-AE47-85E6DDFCEC16}"/>
              </a:ext>
            </a:extLst>
          </p:cNvPr>
          <p:cNvSpPr/>
          <p:nvPr/>
        </p:nvSpPr>
        <p:spPr>
          <a:xfrm>
            <a:off x="4525458" y="2615457"/>
            <a:ext cx="243840" cy="243204"/>
          </a:xfrm>
          <a:custGeom>
            <a:avLst/>
            <a:gdLst/>
            <a:ahLst/>
            <a:cxnLst/>
            <a:rect l="l" t="t" r="r" b="b"/>
            <a:pathLst>
              <a:path w="243839" h="243205">
                <a:moveTo>
                  <a:pt x="113507" y="0"/>
                </a:moveTo>
                <a:lnTo>
                  <a:pt x="72190" y="10239"/>
                </a:lnTo>
                <a:lnTo>
                  <a:pt x="37835" y="33268"/>
                </a:lnTo>
                <a:lnTo>
                  <a:pt x="13156" y="66373"/>
                </a:lnTo>
                <a:lnTo>
                  <a:pt x="868" y="106837"/>
                </a:lnTo>
                <a:lnTo>
                  <a:pt x="0" y="122501"/>
                </a:lnTo>
                <a:lnTo>
                  <a:pt x="927" y="136601"/>
                </a:lnTo>
                <a:lnTo>
                  <a:pt x="12883" y="175641"/>
                </a:lnTo>
                <a:lnTo>
                  <a:pt x="37100" y="207887"/>
                </a:lnTo>
                <a:lnTo>
                  <a:pt x="71656" y="230890"/>
                </a:lnTo>
                <a:lnTo>
                  <a:pt x="114629" y="242202"/>
                </a:lnTo>
                <a:lnTo>
                  <a:pt x="130491" y="242952"/>
                </a:lnTo>
                <a:lnTo>
                  <a:pt x="144817" y="241080"/>
                </a:lnTo>
                <a:lnTo>
                  <a:pt x="183963" y="226176"/>
                </a:lnTo>
                <a:lnTo>
                  <a:pt x="215261" y="199405"/>
                </a:lnTo>
                <a:lnTo>
                  <a:pt x="236015" y="163426"/>
                </a:lnTo>
                <a:lnTo>
                  <a:pt x="243532" y="120893"/>
                </a:lnTo>
                <a:lnTo>
                  <a:pt x="242647" y="106752"/>
                </a:lnTo>
                <a:lnTo>
                  <a:pt x="230783" y="67588"/>
                </a:lnTo>
                <a:lnTo>
                  <a:pt x="206630" y="35228"/>
                </a:lnTo>
                <a:lnTo>
                  <a:pt x="172151" y="12131"/>
                </a:lnTo>
                <a:lnTo>
                  <a:pt x="129308" y="759"/>
                </a:lnTo>
                <a:lnTo>
                  <a:pt x="1135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663AE59-F302-4E3E-B87D-703F00C3379A}"/>
              </a:ext>
            </a:extLst>
          </p:cNvPr>
          <p:cNvSpPr/>
          <p:nvPr/>
        </p:nvSpPr>
        <p:spPr>
          <a:xfrm>
            <a:off x="4525454" y="2615457"/>
            <a:ext cx="243840" cy="243204"/>
          </a:xfrm>
          <a:custGeom>
            <a:avLst/>
            <a:gdLst/>
            <a:ahLst/>
            <a:cxnLst/>
            <a:rect l="l" t="t" r="r" b="b"/>
            <a:pathLst>
              <a:path w="243839" h="243205">
                <a:moveTo>
                  <a:pt x="0" y="121492"/>
                </a:moveTo>
                <a:lnTo>
                  <a:pt x="7553" y="79178"/>
                </a:lnTo>
                <a:lnTo>
                  <a:pt x="28403" y="43318"/>
                </a:lnTo>
                <a:lnTo>
                  <a:pt x="59834" y="16629"/>
                </a:lnTo>
                <a:lnTo>
                  <a:pt x="99132" y="1824"/>
                </a:lnTo>
                <a:lnTo>
                  <a:pt x="113510" y="0"/>
                </a:lnTo>
                <a:lnTo>
                  <a:pt x="129311" y="759"/>
                </a:lnTo>
                <a:lnTo>
                  <a:pt x="172154" y="12131"/>
                </a:lnTo>
                <a:lnTo>
                  <a:pt x="206633" y="35228"/>
                </a:lnTo>
                <a:lnTo>
                  <a:pt x="230786" y="67588"/>
                </a:lnTo>
                <a:lnTo>
                  <a:pt x="242650" y="106752"/>
                </a:lnTo>
                <a:lnTo>
                  <a:pt x="243535" y="120893"/>
                </a:lnTo>
                <a:lnTo>
                  <a:pt x="242667" y="135635"/>
                </a:lnTo>
                <a:lnTo>
                  <a:pt x="230438" y="176278"/>
                </a:lnTo>
                <a:lnTo>
                  <a:pt x="205870" y="209484"/>
                </a:lnTo>
                <a:lnTo>
                  <a:pt x="171657" y="232594"/>
                </a:lnTo>
                <a:lnTo>
                  <a:pt x="130494" y="242953"/>
                </a:lnTo>
                <a:lnTo>
                  <a:pt x="114632" y="242203"/>
                </a:lnTo>
                <a:lnTo>
                  <a:pt x="71659" y="230890"/>
                </a:lnTo>
                <a:lnTo>
                  <a:pt x="37103" y="207887"/>
                </a:lnTo>
                <a:lnTo>
                  <a:pt x="12887" y="175641"/>
                </a:lnTo>
                <a:lnTo>
                  <a:pt x="931" y="136601"/>
                </a:lnTo>
                <a:lnTo>
                  <a:pt x="0" y="12149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8B8BB87-411F-4D57-9D54-EF7EFDE7A632}"/>
              </a:ext>
            </a:extLst>
          </p:cNvPr>
          <p:cNvSpPr/>
          <p:nvPr/>
        </p:nvSpPr>
        <p:spPr>
          <a:xfrm>
            <a:off x="4768992" y="2694087"/>
            <a:ext cx="440055" cy="85725"/>
          </a:xfrm>
          <a:custGeom>
            <a:avLst/>
            <a:gdLst/>
            <a:ahLst/>
            <a:cxnLst/>
            <a:rect l="l" t="t" r="r" b="b"/>
            <a:pathLst>
              <a:path w="440054" h="85725">
                <a:moveTo>
                  <a:pt x="353761" y="0"/>
                </a:moveTo>
                <a:lnTo>
                  <a:pt x="353761" y="28575"/>
                </a:lnTo>
                <a:lnTo>
                  <a:pt x="0" y="28575"/>
                </a:lnTo>
                <a:lnTo>
                  <a:pt x="0" y="57150"/>
                </a:lnTo>
                <a:lnTo>
                  <a:pt x="353761" y="57150"/>
                </a:lnTo>
                <a:lnTo>
                  <a:pt x="353761" y="85725"/>
                </a:lnTo>
                <a:lnTo>
                  <a:pt x="439486" y="42863"/>
                </a:lnTo>
                <a:lnTo>
                  <a:pt x="3537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CA879AE-99D9-4887-81D4-842E97C95FC3}"/>
              </a:ext>
            </a:extLst>
          </p:cNvPr>
          <p:cNvSpPr/>
          <p:nvPr/>
        </p:nvSpPr>
        <p:spPr>
          <a:xfrm>
            <a:off x="1754410" y="2816815"/>
            <a:ext cx="372110" cy="85725"/>
          </a:xfrm>
          <a:custGeom>
            <a:avLst/>
            <a:gdLst/>
            <a:ahLst/>
            <a:cxnLst/>
            <a:rect l="l" t="t" r="r" b="b"/>
            <a:pathLst>
              <a:path w="372110" h="85725">
                <a:moveTo>
                  <a:pt x="286177" y="0"/>
                </a:moveTo>
                <a:lnTo>
                  <a:pt x="286177" y="28575"/>
                </a:lnTo>
                <a:lnTo>
                  <a:pt x="0" y="28575"/>
                </a:lnTo>
                <a:lnTo>
                  <a:pt x="0" y="57150"/>
                </a:lnTo>
                <a:lnTo>
                  <a:pt x="286177" y="57150"/>
                </a:lnTo>
                <a:lnTo>
                  <a:pt x="286177" y="85725"/>
                </a:lnTo>
                <a:lnTo>
                  <a:pt x="371902" y="42863"/>
                </a:lnTo>
                <a:lnTo>
                  <a:pt x="2861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26B7FDE-767B-4E58-93D2-C12834E2F88E}"/>
              </a:ext>
            </a:extLst>
          </p:cNvPr>
          <p:cNvSpPr txBox="1"/>
          <p:nvPr/>
        </p:nvSpPr>
        <p:spPr>
          <a:xfrm>
            <a:off x="8182698" y="389563"/>
            <a:ext cx="24866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DF9B902-6AD2-4BEB-A8A4-30FBAB8FB5BD}"/>
              </a:ext>
            </a:extLst>
          </p:cNvPr>
          <p:cNvSpPr/>
          <p:nvPr/>
        </p:nvSpPr>
        <p:spPr>
          <a:xfrm>
            <a:off x="7419766" y="5690111"/>
            <a:ext cx="814705" cy="0"/>
          </a:xfrm>
          <a:custGeom>
            <a:avLst/>
            <a:gdLst/>
            <a:ahLst/>
            <a:cxnLst/>
            <a:rect l="l" t="t" r="r" b="b"/>
            <a:pathLst>
              <a:path w="814704">
                <a:moveTo>
                  <a:pt x="0" y="0"/>
                </a:moveTo>
                <a:lnTo>
                  <a:pt x="814588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F6113C5-381F-4316-86B9-0B28E233FCF2}"/>
              </a:ext>
            </a:extLst>
          </p:cNvPr>
          <p:cNvSpPr/>
          <p:nvPr/>
        </p:nvSpPr>
        <p:spPr>
          <a:xfrm>
            <a:off x="8982560" y="5690111"/>
            <a:ext cx="814705" cy="0"/>
          </a:xfrm>
          <a:custGeom>
            <a:avLst/>
            <a:gdLst/>
            <a:ahLst/>
            <a:cxnLst/>
            <a:rect l="l" t="t" r="r" b="b"/>
            <a:pathLst>
              <a:path w="814704">
                <a:moveTo>
                  <a:pt x="0" y="0"/>
                </a:moveTo>
                <a:lnTo>
                  <a:pt x="814588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84AF20F-E103-463C-8A93-E7C8B77273FC}"/>
              </a:ext>
            </a:extLst>
          </p:cNvPr>
          <p:cNvSpPr txBox="1"/>
          <p:nvPr/>
        </p:nvSpPr>
        <p:spPr>
          <a:xfrm>
            <a:off x="9877190" y="5544313"/>
            <a:ext cx="22580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+</a:t>
            </a: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tum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4E6F74B-B57A-492D-97B0-5ADA4EA2DD8D}"/>
              </a:ext>
            </a:extLst>
          </p:cNvPr>
          <p:cNvSpPr txBox="1"/>
          <p:nvPr/>
        </p:nvSpPr>
        <p:spPr>
          <a:xfrm>
            <a:off x="8277139" y="5603847"/>
            <a:ext cx="5657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263728D-EF5F-4ED8-8E60-0461110CA103}"/>
              </a:ext>
            </a:extLst>
          </p:cNvPr>
          <p:cNvSpPr txBox="1"/>
          <p:nvPr/>
        </p:nvSpPr>
        <p:spPr>
          <a:xfrm>
            <a:off x="1803377" y="3870705"/>
            <a:ext cx="299402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90" dirty="0">
                <a:latin typeface="Calibri"/>
                <a:cs typeface="Calibri"/>
              </a:rPr>
              <a:t>P</a:t>
            </a:r>
            <a:r>
              <a:rPr sz="3200" spc="-2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3E9FB04-EDA8-44C1-975D-3ECAC63ACE91}"/>
              </a:ext>
            </a:extLst>
          </p:cNvPr>
          <p:cNvSpPr/>
          <p:nvPr/>
        </p:nvSpPr>
        <p:spPr>
          <a:xfrm>
            <a:off x="2837943" y="4897121"/>
            <a:ext cx="1667510" cy="368935"/>
          </a:xfrm>
          <a:custGeom>
            <a:avLst/>
            <a:gdLst/>
            <a:ahLst/>
            <a:cxnLst/>
            <a:rect l="l" t="t" r="r" b="b"/>
            <a:pathLst>
              <a:path w="1667510" h="368935">
                <a:moveTo>
                  <a:pt x="833752" y="0"/>
                </a:moveTo>
                <a:lnTo>
                  <a:pt x="902133" y="610"/>
                </a:lnTo>
                <a:lnTo>
                  <a:pt x="968991" y="2411"/>
                </a:lnTo>
                <a:lnTo>
                  <a:pt x="1034112" y="5355"/>
                </a:lnTo>
                <a:lnTo>
                  <a:pt x="1097282" y="9394"/>
                </a:lnTo>
                <a:lnTo>
                  <a:pt x="1158286" y="14481"/>
                </a:lnTo>
                <a:lnTo>
                  <a:pt x="1216909" y="20568"/>
                </a:lnTo>
                <a:lnTo>
                  <a:pt x="1272937" y="27608"/>
                </a:lnTo>
                <a:lnTo>
                  <a:pt x="1326155" y="35554"/>
                </a:lnTo>
                <a:lnTo>
                  <a:pt x="1376349" y="44358"/>
                </a:lnTo>
                <a:lnTo>
                  <a:pt x="1423304" y="53973"/>
                </a:lnTo>
                <a:lnTo>
                  <a:pt x="1466805" y="64350"/>
                </a:lnTo>
                <a:lnTo>
                  <a:pt x="1506639" y="75444"/>
                </a:lnTo>
                <a:lnTo>
                  <a:pt x="1574443" y="99590"/>
                </a:lnTo>
                <a:lnTo>
                  <a:pt x="1624999" y="126030"/>
                </a:lnTo>
                <a:lnTo>
                  <a:pt x="1656592" y="154385"/>
                </a:lnTo>
                <a:lnTo>
                  <a:pt x="1667505" y="184275"/>
                </a:lnTo>
                <a:lnTo>
                  <a:pt x="1664741" y="199388"/>
                </a:lnTo>
                <a:lnTo>
                  <a:pt x="1624999" y="242520"/>
                </a:lnTo>
                <a:lnTo>
                  <a:pt x="1574443" y="268960"/>
                </a:lnTo>
                <a:lnTo>
                  <a:pt x="1506639" y="293106"/>
                </a:lnTo>
                <a:lnTo>
                  <a:pt x="1466805" y="304200"/>
                </a:lnTo>
                <a:lnTo>
                  <a:pt x="1423304" y="314577"/>
                </a:lnTo>
                <a:lnTo>
                  <a:pt x="1376349" y="324192"/>
                </a:lnTo>
                <a:lnTo>
                  <a:pt x="1326155" y="332996"/>
                </a:lnTo>
                <a:lnTo>
                  <a:pt x="1272937" y="340942"/>
                </a:lnTo>
                <a:lnTo>
                  <a:pt x="1216909" y="347982"/>
                </a:lnTo>
                <a:lnTo>
                  <a:pt x="1158286" y="354069"/>
                </a:lnTo>
                <a:lnTo>
                  <a:pt x="1097282" y="359156"/>
                </a:lnTo>
                <a:lnTo>
                  <a:pt x="1034112" y="363195"/>
                </a:lnTo>
                <a:lnTo>
                  <a:pt x="968991" y="366139"/>
                </a:lnTo>
                <a:lnTo>
                  <a:pt x="902133" y="367940"/>
                </a:lnTo>
                <a:lnTo>
                  <a:pt x="833752" y="368551"/>
                </a:lnTo>
                <a:lnTo>
                  <a:pt x="765371" y="367940"/>
                </a:lnTo>
                <a:lnTo>
                  <a:pt x="698513" y="366139"/>
                </a:lnTo>
                <a:lnTo>
                  <a:pt x="633392" y="363195"/>
                </a:lnTo>
                <a:lnTo>
                  <a:pt x="570222" y="359156"/>
                </a:lnTo>
                <a:lnTo>
                  <a:pt x="509218" y="354069"/>
                </a:lnTo>
                <a:lnTo>
                  <a:pt x="450595" y="347982"/>
                </a:lnTo>
                <a:lnTo>
                  <a:pt x="394567" y="340942"/>
                </a:lnTo>
                <a:lnTo>
                  <a:pt x="341349" y="332996"/>
                </a:lnTo>
                <a:lnTo>
                  <a:pt x="291155" y="324192"/>
                </a:lnTo>
                <a:lnTo>
                  <a:pt x="244200" y="314577"/>
                </a:lnTo>
                <a:lnTo>
                  <a:pt x="200699" y="304200"/>
                </a:lnTo>
                <a:lnTo>
                  <a:pt x="160865" y="293106"/>
                </a:lnTo>
                <a:lnTo>
                  <a:pt x="93061" y="268960"/>
                </a:lnTo>
                <a:lnTo>
                  <a:pt x="42505" y="242520"/>
                </a:lnTo>
                <a:lnTo>
                  <a:pt x="10912" y="214165"/>
                </a:lnTo>
                <a:lnTo>
                  <a:pt x="0" y="184275"/>
                </a:lnTo>
                <a:lnTo>
                  <a:pt x="2763" y="169162"/>
                </a:lnTo>
                <a:lnTo>
                  <a:pt x="42505" y="126030"/>
                </a:lnTo>
                <a:lnTo>
                  <a:pt x="93061" y="99590"/>
                </a:lnTo>
                <a:lnTo>
                  <a:pt x="160865" y="75444"/>
                </a:lnTo>
                <a:lnTo>
                  <a:pt x="200699" y="64350"/>
                </a:lnTo>
                <a:lnTo>
                  <a:pt x="244200" y="53973"/>
                </a:lnTo>
                <a:lnTo>
                  <a:pt x="291155" y="44358"/>
                </a:lnTo>
                <a:lnTo>
                  <a:pt x="341349" y="35554"/>
                </a:lnTo>
                <a:lnTo>
                  <a:pt x="394567" y="27608"/>
                </a:lnTo>
                <a:lnTo>
                  <a:pt x="450595" y="20568"/>
                </a:lnTo>
                <a:lnTo>
                  <a:pt x="509218" y="14481"/>
                </a:lnTo>
                <a:lnTo>
                  <a:pt x="570222" y="9394"/>
                </a:lnTo>
                <a:lnTo>
                  <a:pt x="633392" y="5355"/>
                </a:lnTo>
                <a:lnTo>
                  <a:pt x="698513" y="2411"/>
                </a:lnTo>
                <a:lnTo>
                  <a:pt x="765371" y="610"/>
                </a:lnTo>
                <a:lnTo>
                  <a:pt x="83375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00DECBE-C6EE-422D-8F6D-7B1EF6466B54}"/>
              </a:ext>
            </a:extLst>
          </p:cNvPr>
          <p:cNvSpPr/>
          <p:nvPr/>
        </p:nvSpPr>
        <p:spPr>
          <a:xfrm>
            <a:off x="443386" y="4374940"/>
            <a:ext cx="6456680" cy="1427480"/>
          </a:xfrm>
          <a:custGeom>
            <a:avLst/>
            <a:gdLst/>
            <a:ahLst/>
            <a:cxnLst/>
            <a:rect l="l" t="t" r="r" b="b"/>
            <a:pathLst>
              <a:path w="6456680" h="1427479">
                <a:moveTo>
                  <a:pt x="3228131" y="0"/>
                </a:moveTo>
                <a:lnTo>
                  <a:pt x="3492887" y="2365"/>
                </a:lnTo>
                <a:lnTo>
                  <a:pt x="3751750" y="9337"/>
                </a:lnTo>
                <a:lnTo>
                  <a:pt x="4003888" y="20734"/>
                </a:lnTo>
                <a:lnTo>
                  <a:pt x="4248469" y="36371"/>
                </a:lnTo>
                <a:lnTo>
                  <a:pt x="4484664" y="56065"/>
                </a:lnTo>
                <a:lnTo>
                  <a:pt x="4711642" y="79632"/>
                </a:lnTo>
                <a:lnTo>
                  <a:pt x="4928572" y="106888"/>
                </a:lnTo>
                <a:lnTo>
                  <a:pt x="5134622" y="137651"/>
                </a:lnTo>
                <a:lnTo>
                  <a:pt x="5328963" y="171736"/>
                </a:lnTo>
                <a:lnTo>
                  <a:pt x="5510763" y="208959"/>
                </a:lnTo>
                <a:lnTo>
                  <a:pt x="5679192" y="249138"/>
                </a:lnTo>
                <a:lnTo>
                  <a:pt x="5833419" y="292088"/>
                </a:lnTo>
                <a:lnTo>
                  <a:pt x="5972613" y="337626"/>
                </a:lnTo>
                <a:lnTo>
                  <a:pt x="6095943" y="385569"/>
                </a:lnTo>
                <a:lnTo>
                  <a:pt x="6202578" y="435732"/>
                </a:lnTo>
                <a:lnTo>
                  <a:pt x="6291688" y="487932"/>
                </a:lnTo>
                <a:lnTo>
                  <a:pt x="6362443" y="541986"/>
                </a:lnTo>
                <a:lnTo>
                  <a:pt x="6414010" y="597710"/>
                </a:lnTo>
                <a:lnTo>
                  <a:pt x="6445559" y="654920"/>
                </a:lnTo>
                <a:lnTo>
                  <a:pt x="6456261" y="713433"/>
                </a:lnTo>
                <a:lnTo>
                  <a:pt x="6445559" y="771945"/>
                </a:lnTo>
                <a:lnTo>
                  <a:pt x="6414010" y="829155"/>
                </a:lnTo>
                <a:lnTo>
                  <a:pt x="6362443" y="884879"/>
                </a:lnTo>
                <a:lnTo>
                  <a:pt x="6291688" y="938932"/>
                </a:lnTo>
                <a:lnTo>
                  <a:pt x="6202578" y="991133"/>
                </a:lnTo>
                <a:lnTo>
                  <a:pt x="6095943" y="1041296"/>
                </a:lnTo>
                <a:lnTo>
                  <a:pt x="5972613" y="1089238"/>
                </a:lnTo>
                <a:lnTo>
                  <a:pt x="5833419" y="1134777"/>
                </a:lnTo>
                <a:lnTo>
                  <a:pt x="5679192" y="1177727"/>
                </a:lnTo>
                <a:lnTo>
                  <a:pt x="5510763" y="1217906"/>
                </a:lnTo>
                <a:lnTo>
                  <a:pt x="5328963" y="1255129"/>
                </a:lnTo>
                <a:lnTo>
                  <a:pt x="5134622" y="1289214"/>
                </a:lnTo>
                <a:lnTo>
                  <a:pt x="4928572" y="1319977"/>
                </a:lnTo>
                <a:lnTo>
                  <a:pt x="4711642" y="1347233"/>
                </a:lnTo>
                <a:lnTo>
                  <a:pt x="4484664" y="1370800"/>
                </a:lnTo>
                <a:lnTo>
                  <a:pt x="4248469" y="1390494"/>
                </a:lnTo>
                <a:lnTo>
                  <a:pt x="4003888" y="1406131"/>
                </a:lnTo>
                <a:lnTo>
                  <a:pt x="3751750" y="1417528"/>
                </a:lnTo>
                <a:lnTo>
                  <a:pt x="3492887" y="1424501"/>
                </a:lnTo>
                <a:lnTo>
                  <a:pt x="3228131" y="1426866"/>
                </a:lnTo>
                <a:lnTo>
                  <a:pt x="2963374" y="1424501"/>
                </a:lnTo>
                <a:lnTo>
                  <a:pt x="2704511" y="1417528"/>
                </a:lnTo>
                <a:lnTo>
                  <a:pt x="2452373" y="1406131"/>
                </a:lnTo>
                <a:lnTo>
                  <a:pt x="2207792" y="1390494"/>
                </a:lnTo>
                <a:lnTo>
                  <a:pt x="1971596" y="1370800"/>
                </a:lnTo>
                <a:lnTo>
                  <a:pt x="1744619" y="1347233"/>
                </a:lnTo>
                <a:lnTo>
                  <a:pt x="1527689" y="1319977"/>
                </a:lnTo>
                <a:lnTo>
                  <a:pt x="1321639" y="1289214"/>
                </a:lnTo>
                <a:lnTo>
                  <a:pt x="1127298" y="1255129"/>
                </a:lnTo>
                <a:lnTo>
                  <a:pt x="945497" y="1217906"/>
                </a:lnTo>
                <a:lnTo>
                  <a:pt x="777068" y="1177727"/>
                </a:lnTo>
                <a:lnTo>
                  <a:pt x="622842" y="1134777"/>
                </a:lnTo>
                <a:lnTo>
                  <a:pt x="483648" y="1089238"/>
                </a:lnTo>
                <a:lnTo>
                  <a:pt x="360318" y="1041296"/>
                </a:lnTo>
                <a:lnTo>
                  <a:pt x="253682" y="991133"/>
                </a:lnTo>
                <a:lnTo>
                  <a:pt x="164572" y="938932"/>
                </a:lnTo>
                <a:lnTo>
                  <a:pt x="93818" y="884879"/>
                </a:lnTo>
                <a:lnTo>
                  <a:pt x="42250" y="829155"/>
                </a:lnTo>
                <a:lnTo>
                  <a:pt x="10701" y="771945"/>
                </a:lnTo>
                <a:lnTo>
                  <a:pt x="0" y="713433"/>
                </a:lnTo>
                <a:lnTo>
                  <a:pt x="10701" y="654920"/>
                </a:lnTo>
                <a:lnTo>
                  <a:pt x="42250" y="597710"/>
                </a:lnTo>
                <a:lnTo>
                  <a:pt x="93818" y="541986"/>
                </a:lnTo>
                <a:lnTo>
                  <a:pt x="164572" y="487932"/>
                </a:lnTo>
                <a:lnTo>
                  <a:pt x="253682" y="435732"/>
                </a:lnTo>
                <a:lnTo>
                  <a:pt x="360318" y="385569"/>
                </a:lnTo>
                <a:lnTo>
                  <a:pt x="483648" y="337626"/>
                </a:lnTo>
                <a:lnTo>
                  <a:pt x="622842" y="292088"/>
                </a:lnTo>
                <a:lnTo>
                  <a:pt x="777068" y="249138"/>
                </a:lnTo>
                <a:lnTo>
                  <a:pt x="945497" y="208959"/>
                </a:lnTo>
                <a:lnTo>
                  <a:pt x="1127298" y="171736"/>
                </a:lnTo>
                <a:lnTo>
                  <a:pt x="1321639" y="137651"/>
                </a:lnTo>
                <a:lnTo>
                  <a:pt x="1527689" y="106888"/>
                </a:lnTo>
                <a:lnTo>
                  <a:pt x="1744619" y="79632"/>
                </a:lnTo>
                <a:lnTo>
                  <a:pt x="1971596" y="56065"/>
                </a:lnTo>
                <a:lnTo>
                  <a:pt x="2207792" y="36371"/>
                </a:lnTo>
                <a:lnTo>
                  <a:pt x="2452373" y="20734"/>
                </a:lnTo>
                <a:lnTo>
                  <a:pt x="2704511" y="9337"/>
                </a:lnTo>
                <a:lnTo>
                  <a:pt x="2963374" y="2365"/>
                </a:lnTo>
                <a:lnTo>
                  <a:pt x="322813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A86E0FA-54AD-496C-B7EB-8BCAFDD5CA69}"/>
              </a:ext>
            </a:extLst>
          </p:cNvPr>
          <p:cNvSpPr/>
          <p:nvPr/>
        </p:nvSpPr>
        <p:spPr>
          <a:xfrm>
            <a:off x="932078" y="4482910"/>
            <a:ext cx="5479415" cy="1211580"/>
          </a:xfrm>
          <a:custGeom>
            <a:avLst/>
            <a:gdLst/>
            <a:ahLst/>
            <a:cxnLst/>
            <a:rect l="l" t="t" r="r" b="b"/>
            <a:pathLst>
              <a:path w="5479415" h="1211579">
                <a:moveTo>
                  <a:pt x="2739608" y="0"/>
                </a:moveTo>
                <a:lnTo>
                  <a:pt x="2964298" y="2007"/>
                </a:lnTo>
                <a:lnTo>
                  <a:pt x="3183986" y="7926"/>
                </a:lnTo>
                <a:lnTo>
                  <a:pt x="3397967" y="17601"/>
                </a:lnTo>
                <a:lnTo>
                  <a:pt x="3605535" y="30875"/>
                </a:lnTo>
                <a:lnTo>
                  <a:pt x="3805986" y="47593"/>
                </a:lnTo>
                <a:lnTo>
                  <a:pt x="3998615" y="67598"/>
                </a:lnTo>
                <a:lnTo>
                  <a:pt x="4182716" y="90736"/>
                </a:lnTo>
                <a:lnTo>
                  <a:pt x="4357584" y="116850"/>
                </a:lnTo>
                <a:lnTo>
                  <a:pt x="4522514" y="145784"/>
                </a:lnTo>
                <a:lnTo>
                  <a:pt x="4676802" y="177383"/>
                </a:lnTo>
                <a:lnTo>
                  <a:pt x="4819742" y="211490"/>
                </a:lnTo>
                <a:lnTo>
                  <a:pt x="4950629" y="247950"/>
                </a:lnTo>
                <a:lnTo>
                  <a:pt x="5068758" y="286607"/>
                </a:lnTo>
                <a:lnTo>
                  <a:pt x="5173425" y="327305"/>
                </a:lnTo>
                <a:lnTo>
                  <a:pt x="5263923" y="369888"/>
                </a:lnTo>
                <a:lnTo>
                  <a:pt x="5339548" y="414200"/>
                </a:lnTo>
                <a:lnTo>
                  <a:pt x="5399594" y="460086"/>
                </a:lnTo>
                <a:lnTo>
                  <a:pt x="5443358" y="507389"/>
                </a:lnTo>
                <a:lnTo>
                  <a:pt x="5470133" y="555954"/>
                </a:lnTo>
                <a:lnTo>
                  <a:pt x="5479215" y="605625"/>
                </a:lnTo>
                <a:lnTo>
                  <a:pt x="5470133" y="655295"/>
                </a:lnTo>
                <a:lnTo>
                  <a:pt x="5443358" y="703860"/>
                </a:lnTo>
                <a:lnTo>
                  <a:pt x="5399594" y="751163"/>
                </a:lnTo>
                <a:lnTo>
                  <a:pt x="5339548" y="797049"/>
                </a:lnTo>
                <a:lnTo>
                  <a:pt x="5263923" y="841361"/>
                </a:lnTo>
                <a:lnTo>
                  <a:pt x="5173425" y="883944"/>
                </a:lnTo>
                <a:lnTo>
                  <a:pt x="5068758" y="924642"/>
                </a:lnTo>
                <a:lnTo>
                  <a:pt x="4950629" y="963299"/>
                </a:lnTo>
                <a:lnTo>
                  <a:pt x="4819742" y="999759"/>
                </a:lnTo>
                <a:lnTo>
                  <a:pt x="4676802" y="1033866"/>
                </a:lnTo>
                <a:lnTo>
                  <a:pt x="4522514" y="1065465"/>
                </a:lnTo>
                <a:lnTo>
                  <a:pt x="4357584" y="1094399"/>
                </a:lnTo>
                <a:lnTo>
                  <a:pt x="4182716" y="1120513"/>
                </a:lnTo>
                <a:lnTo>
                  <a:pt x="3998615" y="1143651"/>
                </a:lnTo>
                <a:lnTo>
                  <a:pt x="3805986" y="1163656"/>
                </a:lnTo>
                <a:lnTo>
                  <a:pt x="3605535" y="1180374"/>
                </a:lnTo>
                <a:lnTo>
                  <a:pt x="3397967" y="1193648"/>
                </a:lnTo>
                <a:lnTo>
                  <a:pt x="3183986" y="1203323"/>
                </a:lnTo>
                <a:lnTo>
                  <a:pt x="2964298" y="1209242"/>
                </a:lnTo>
                <a:lnTo>
                  <a:pt x="2739608" y="1211250"/>
                </a:lnTo>
                <a:lnTo>
                  <a:pt x="2514917" y="1209242"/>
                </a:lnTo>
                <a:lnTo>
                  <a:pt x="2295229" y="1203323"/>
                </a:lnTo>
                <a:lnTo>
                  <a:pt x="2081248" y="1193648"/>
                </a:lnTo>
                <a:lnTo>
                  <a:pt x="1873679" y="1180374"/>
                </a:lnTo>
                <a:lnTo>
                  <a:pt x="1673228" y="1163656"/>
                </a:lnTo>
                <a:lnTo>
                  <a:pt x="1480600" y="1143651"/>
                </a:lnTo>
                <a:lnTo>
                  <a:pt x="1296499" y="1120513"/>
                </a:lnTo>
                <a:lnTo>
                  <a:pt x="1121630" y="1094399"/>
                </a:lnTo>
                <a:lnTo>
                  <a:pt x="956700" y="1065465"/>
                </a:lnTo>
                <a:lnTo>
                  <a:pt x="802412" y="1033866"/>
                </a:lnTo>
                <a:lnTo>
                  <a:pt x="659472" y="999759"/>
                </a:lnTo>
                <a:lnTo>
                  <a:pt x="528585" y="963299"/>
                </a:lnTo>
                <a:lnTo>
                  <a:pt x="410456" y="924642"/>
                </a:lnTo>
                <a:lnTo>
                  <a:pt x="305790" y="883944"/>
                </a:lnTo>
                <a:lnTo>
                  <a:pt x="215291" y="841361"/>
                </a:lnTo>
                <a:lnTo>
                  <a:pt x="139667" y="797049"/>
                </a:lnTo>
                <a:lnTo>
                  <a:pt x="79620" y="751163"/>
                </a:lnTo>
                <a:lnTo>
                  <a:pt x="35856" y="703860"/>
                </a:lnTo>
                <a:lnTo>
                  <a:pt x="9081" y="655295"/>
                </a:lnTo>
                <a:lnTo>
                  <a:pt x="0" y="605625"/>
                </a:lnTo>
                <a:lnTo>
                  <a:pt x="9081" y="555954"/>
                </a:lnTo>
                <a:lnTo>
                  <a:pt x="35856" y="507389"/>
                </a:lnTo>
                <a:lnTo>
                  <a:pt x="79620" y="460086"/>
                </a:lnTo>
                <a:lnTo>
                  <a:pt x="139667" y="414200"/>
                </a:lnTo>
                <a:lnTo>
                  <a:pt x="215291" y="369888"/>
                </a:lnTo>
                <a:lnTo>
                  <a:pt x="305790" y="327305"/>
                </a:lnTo>
                <a:lnTo>
                  <a:pt x="410456" y="286607"/>
                </a:lnTo>
                <a:lnTo>
                  <a:pt x="528585" y="247950"/>
                </a:lnTo>
                <a:lnTo>
                  <a:pt x="659472" y="211490"/>
                </a:lnTo>
                <a:lnTo>
                  <a:pt x="802412" y="177383"/>
                </a:lnTo>
                <a:lnTo>
                  <a:pt x="956700" y="145784"/>
                </a:lnTo>
                <a:lnTo>
                  <a:pt x="1121630" y="116850"/>
                </a:lnTo>
                <a:lnTo>
                  <a:pt x="1296499" y="90736"/>
                </a:lnTo>
                <a:lnTo>
                  <a:pt x="1480600" y="67598"/>
                </a:lnTo>
                <a:lnTo>
                  <a:pt x="1673228" y="47593"/>
                </a:lnTo>
                <a:lnTo>
                  <a:pt x="1873679" y="30875"/>
                </a:lnTo>
                <a:lnTo>
                  <a:pt x="2081248" y="17601"/>
                </a:lnTo>
                <a:lnTo>
                  <a:pt x="2295229" y="7926"/>
                </a:lnTo>
                <a:lnTo>
                  <a:pt x="2514917" y="2007"/>
                </a:lnTo>
                <a:lnTo>
                  <a:pt x="273960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F4790B6-5D96-4345-B191-8A36DCABDDE2}"/>
              </a:ext>
            </a:extLst>
          </p:cNvPr>
          <p:cNvSpPr/>
          <p:nvPr/>
        </p:nvSpPr>
        <p:spPr>
          <a:xfrm>
            <a:off x="1524496" y="4613946"/>
            <a:ext cx="4294505" cy="949325"/>
          </a:xfrm>
          <a:custGeom>
            <a:avLst/>
            <a:gdLst/>
            <a:ahLst/>
            <a:cxnLst/>
            <a:rect l="l" t="t" r="r" b="b"/>
            <a:pathLst>
              <a:path w="4294505" h="949325">
                <a:moveTo>
                  <a:pt x="2147043" y="0"/>
                </a:moveTo>
                <a:lnTo>
                  <a:pt x="2323133" y="1572"/>
                </a:lnTo>
                <a:lnTo>
                  <a:pt x="2495304" y="6209"/>
                </a:lnTo>
                <a:lnTo>
                  <a:pt x="2663002" y="13787"/>
                </a:lnTo>
                <a:lnTo>
                  <a:pt x="2825674" y="24185"/>
                </a:lnTo>
                <a:lnTo>
                  <a:pt x="2982768" y="37281"/>
                </a:lnTo>
                <a:lnTo>
                  <a:pt x="3133732" y="52952"/>
                </a:lnTo>
                <a:lnTo>
                  <a:pt x="3278013" y="71077"/>
                </a:lnTo>
                <a:lnTo>
                  <a:pt x="3415058" y="91533"/>
                </a:lnTo>
                <a:lnTo>
                  <a:pt x="3544314" y="114198"/>
                </a:lnTo>
                <a:lnTo>
                  <a:pt x="3665230" y="138950"/>
                </a:lnTo>
                <a:lnTo>
                  <a:pt x="3777253" y="165668"/>
                </a:lnTo>
                <a:lnTo>
                  <a:pt x="3879830" y="194228"/>
                </a:lnTo>
                <a:lnTo>
                  <a:pt x="3972408" y="224510"/>
                </a:lnTo>
                <a:lnTo>
                  <a:pt x="4054436" y="256390"/>
                </a:lnTo>
                <a:lnTo>
                  <a:pt x="4125359" y="289747"/>
                </a:lnTo>
                <a:lnTo>
                  <a:pt x="4184627" y="324458"/>
                </a:lnTo>
                <a:lnTo>
                  <a:pt x="4231686" y="360402"/>
                </a:lnTo>
                <a:lnTo>
                  <a:pt x="4265983" y="397456"/>
                </a:lnTo>
                <a:lnTo>
                  <a:pt x="4286967" y="435499"/>
                </a:lnTo>
                <a:lnTo>
                  <a:pt x="4294085" y="474408"/>
                </a:lnTo>
                <a:lnTo>
                  <a:pt x="4286967" y="513316"/>
                </a:lnTo>
                <a:lnTo>
                  <a:pt x="4265983" y="551359"/>
                </a:lnTo>
                <a:lnTo>
                  <a:pt x="4231686" y="588413"/>
                </a:lnTo>
                <a:lnTo>
                  <a:pt x="4184627" y="624357"/>
                </a:lnTo>
                <a:lnTo>
                  <a:pt x="4125359" y="659069"/>
                </a:lnTo>
                <a:lnTo>
                  <a:pt x="4054436" y="692425"/>
                </a:lnTo>
                <a:lnTo>
                  <a:pt x="3972408" y="724305"/>
                </a:lnTo>
                <a:lnTo>
                  <a:pt x="3879830" y="754587"/>
                </a:lnTo>
                <a:lnTo>
                  <a:pt x="3777253" y="783147"/>
                </a:lnTo>
                <a:lnTo>
                  <a:pt x="3665230" y="809865"/>
                </a:lnTo>
                <a:lnTo>
                  <a:pt x="3544314" y="834617"/>
                </a:lnTo>
                <a:lnTo>
                  <a:pt x="3415058" y="857282"/>
                </a:lnTo>
                <a:lnTo>
                  <a:pt x="3278013" y="877738"/>
                </a:lnTo>
                <a:lnTo>
                  <a:pt x="3133732" y="895863"/>
                </a:lnTo>
                <a:lnTo>
                  <a:pt x="2982768" y="911534"/>
                </a:lnTo>
                <a:lnTo>
                  <a:pt x="2825674" y="924630"/>
                </a:lnTo>
                <a:lnTo>
                  <a:pt x="2663002" y="935028"/>
                </a:lnTo>
                <a:lnTo>
                  <a:pt x="2495304" y="942606"/>
                </a:lnTo>
                <a:lnTo>
                  <a:pt x="2323133" y="947243"/>
                </a:lnTo>
                <a:lnTo>
                  <a:pt x="2147043" y="948816"/>
                </a:lnTo>
                <a:lnTo>
                  <a:pt x="1970952" y="947243"/>
                </a:lnTo>
                <a:lnTo>
                  <a:pt x="1798781" y="942606"/>
                </a:lnTo>
                <a:lnTo>
                  <a:pt x="1631083" y="935028"/>
                </a:lnTo>
                <a:lnTo>
                  <a:pt x="1468411" y="924630"/>
                </a:lnTo>
                <a:lnTo>
                  <a:pt x="1311317" y="911534"/>
                </a:lnTo>
                <a:lnTo>
                  <a:pt x="1160353" y="895863"/>
                </a:lnTo>
                <a:lnTo>
                  <a:pt x="1016072" y="877738"/>
                </a:lnTo>
                <a:lnTo>
                  <a:pt x="879027" y="857282"/>
                </a:lnTo>
                <a:lnTo>
                  <a:pt x="749770" y="834617"/>
                </a:lnTo>
                <a:lnTo>
                  <a:pt x="628854" y="809865"/>
                </a:lnTo>
                <a:lnTo>
                  <a:pt x="516831" y="783147"/>
                </a:lnTo>
                <a:lnTo>
                  <a:pt x="414254" y="754587"/>
                </a:lnTo>
                <a:lnTo>
                  <a:pt x="321676" y="724305"/>
                </a:lnTo>
                <a:lnTo>
                  <a:pt x="239649" y="692425"/>
                </a:lnTo>
                <a:lnTo>
                  <a:pt x="168725" y="659069"/>
                </a:lnTo>
                <a:lnTo>
                  <a:pt x="109457" y="624357"/>
                </a:lnTo>
                <a:lnTo>
                  <a:pt x="62398" y="588413"/>
                </a:lnTo>
                <a:lnTo>
                  <a:pt x="28101" y="551359"/>
                </a:lnTo>
                <a:lnTo>
                  <a:pt x="7117" y="513316"/>
                </a:lnTo>
                <a:lnTo>
                  <a:pt x="0" y="474408"/>
                </a:lnTo>
                <a:lnTo>
                  <a:pt x="7117" y="435499"/>
                </a:lnTo>
                <a:lnTo>
                  <a:pt x="28101" y="397456"/>
                </a:lnTo>
                <a:lnTo>
                  <a:pt x="62398" y="360402"/>
                </a:lnTo>
                <a:lnTo>
                  <a:pt x="109457" y="324458"/>
                </a:lnTo>
                <a:lnTo>
                  <a:pt x="168725" y="289747"/>
                </a:lnTo>
                <a:lnTo>
                  <a:pt x="239649" y="256390"/>
                </a:lnTo>
                <a:lnTo>
                  <a:pt x="321676" y="224510"/>
                </a:lnTo>
                <a:lnTo>
                  <a:pt x="414254" y="194228"/>
                </a:lnTo>
                <a:lnTo>
                  <a:pt x="516831" y="165668"/>
                </a:lnTo>
                <a:lnTo>
                  <a:pt x="628854" y="138950"/>
                </a:lnTo>
                <a:lnTo>
                  <a:pt x="749770" y="114198"/>
                </a:lnTo>
                <a:lnTo>
                  <a:pt x="879027" y="91533"/>
                </a:lnTo>
                <a:lnTo>
                  <a:pt x="1016072" y="71077"/>
                </a:lnTo>
                <a:lnTo>
                  <a:pt x="1160353" y="52952"/>
                </a:lnTo>
                <a:lnTo>
                  <a:pt x="1311317" y="37281"/>
                </a:lnTo>
                <a:lnTo>
                  <a:pt x="1468411" y="24185"/>
                </a:lnTo>
                <a:lnTo>
                  <a:pt x="1631083" y="13787"/>
                </a:lnTo>
                <a:lnTo>
                  <a:pt x="1798781" y="6209"/>
                </a:lnTo>
                <a:lnTo>
                  <a:pt x="1970952" y="1572"/>
                </a:lnTo>
                <a:lnTo>
                  <a:pt x="214704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F719A0A-3D3C-4A90-A895-25F7137DF88C}"/>
              </a:ext>
            </a:extLst>
          </p:cNvPr>
          <p:cNvSpPr/>
          <p:nvPr/>
        </p:nvSpPr>
        <p:spPr>
          <a:xfrm>
            <a:off x="2025222" y="4724519"/>
            <a:ext cx="3293110" cy="728345"/>
          </a:xfrm>
          <a:custGeom>
            <a:avLst/>
            <a:gdLst/>
            <a:ahLst/>
            <a:cxnLst/>
            <a:rect l="l" t="t" r="r" b="b"/>
            <a:pathLst>
              <a:path w="3293110" h="728345">
                <a:moveTo>
                  <a:pt x="1646342" y="0"/>
                </a:moveTo>
                <a:lnTo>
                  <a:pt x="1781367" y="1206"/>
                </a:lnTo>
                <a:lnTo>
                  <a:pt x="1913387" y="4762"/>
                </a:lnTo>
                <a:lnTo>
                  <a:pt x="2041977" y="10575"/>
                </a:lnTo>
                <a:lnTo>
                  <a:pt x="2166713" y="18550"/>
                </a:lnTo>
                <a:lnTo>
                  <a:pt x="2287172" y="28594"/>
                </a:lnTo>
                <a:lnTo>
                  <a:pt x="2402930" y="40614"/>
                </a:lnTo>
                <a:lnTo>
                  <a:pt x="2513564" y="54515"/>
                </a:lnTo>
                <a:lnTo>
                  <a:pt x="2618650" y="70205"/>
                </a:lnTo>
                <a:lnTo>
                  <a:pt x="2717763" y="87589"/>
                </a:lnTo>
                <a:lnTo>
                  <a:pt x="2810481" y="106574"/>
                </a:lnTo>
                <a:lnTo>
                  <a:pt x="2896380" y="127066"/>
                </a:lnTo>
                <a:lnTo>
                  <a:pt x="2975035" y="148972"/>
                </a:lnTo>
                <a:lnTo>
                  <a:pt x="3046024" y="172198"/>
                </a:lnTo>
                <a:lnTo>
                  <a:pt x="3108922" y="196650"/>
                </a:lnTo>
                <a:lnTo>
                  <a:pt x="3163306" y="222234"/>
                </a:lnTo>
                <a:lnTo>
                  <a:pt x="3208752" y="248858"/>
                </a:lnTo>
                <a:lnTo>
                  <a:pt x="3244836" y="276427"/>
                </a:lnTo>
                <a:lnTo>
                  <a:pt x="3271136" y="304847"/>
                </a:lnTo>
                <a:lnTo>
                  <a:pt x="3292684" y="363869"/>
                </a:lnTo>
                <a:lnTo>
                  <a:pt x="3287226" y="393711"/>
                </a:lnTo>
                <a:lnTo>
                  <a:pt x="3244836" y="451310"/>
                </a:lnTo>
                <a:lnTo>
                  <a:pt x="3208752" y="478879"/>
                </a:lnTo>
                <a:lnTo>
                  <a:pt x="3163306" y="505503"/>
                </a:lnTo>
                <a:lnTo>
                  <a:pt x="3108922" y="531087"/>
                </a:lnTo>
                <a:lnTo>
                  <a:pt x="3046024" y="555539"/>
                </a:lnTo>
                <a:lnTo>
                  <a:pt x="2975035" y="578765"/>
                </a:lnTo>
                <a:lnTo>
                  <a:pt x="2896380" y="600671"/>
                </a:lnTo>
                <a:lnTo>
                  <a:pt x="2810481" y="621163"/>
                </a:lnTo>
                <a:lnTo>
                  <a:pt x="2717763" y="640148"/>
                </a:lnTo>
                <a:lnTo>
                  <a:pt x="2618650" y="657532"/>
                </a:lnTo>
                <a:lnTo>
                  <a:pt x="2513564" y="673222"/>
                </a:lnTo>
                <a:lnTo>
                  <a:pt x="2402930" y="687123"/>
                </a:lnTo>
                <a:lnTo>
                  <a:pt x="2287172" y="699143"/>
                </a:lnTo>
                <a:lnTo>
                  <a:pt x="2166713" y="709187"/>
                </a:lnTo>
                <a:lnTo>
                  <a:pt x="2041977" y="717163"/>
                </a:lnTo>
                <a:lnTo>
                  <a:pt x="1913387" y="722975"/>
                </a:lnTo>
                <a:lnTo>
                  <a:pt x="1781367" y="726531"/>
                </a:lnTo>
                <a:lnTo>
                  <a:pt x="1646342" y="727738"/>
                </a:lnTo>
                <a:lnTo>
                  <a:pt x="1511316" y="726531"/>
                </a:lnTo>
                <a:lnTo>
                  <a:pt x="1379296" y="722975"/>
                </a:lnTo>
                <a:lnTo>
                  <a:pt x="1250706" y="717163"/>
                </a:lnTo>
                <a:lnTo>
                  <a:pt x="1125970" y="709187"/>
                </a:lnTo>
                <a:lnTo>
                  <a:pt x="1005511" y="699143"/>
                </a:lnTo>
                <a:lnTo>
                  <a:pt x="889752" y="687123"/>
                </a:lnTo>
                <a:lnTo>
                  <a:pt x="779119" y="673222"/>
                </a:lnTo>
                <a:lnTo>
                  <a:pt x="674033" y="657532"/>
                </a:lnTo>
                <a:lnTo>
                  <a:pt x="574920" y="640148"/>
                </a:lnTo>
                <a:lnTo>
                  <a:pt x="482202" y="621163"/>
                </a:lnTo>
                <a:lnTo>
                  <a:pt x="396303" y="600671"/>
                </a:lnTo>
                <a:lnTo>
                  <a:pt x="317648" y="578765"/>
                </a:lnTo>
                <a:lnTo>
                  <a:pt x="246659" y="555539"/>
                </a:lnTo>
                <a:lnTo>
                  <a:pt x="183761" y="531087"/>
                </a:lnTo>
                <a:lnTo>
                  <a:pt x="129377" y="505503"/>
                </a:lnTo>
                <a:lnTo>
                  <a:pt x="83931" y="478879"/>
                </a:lnTo>
                <a:lnTo>
                  <a:pt x="47847" y="451310"/>
                </a:lnTo>
                <a:lnTo>
                  <a:pt x="21547" y="422890"/>
                </a:lnTo>
                <a:lnTo>
                  <a:pt x="0" y="363869"/>
                </a:lnTo>
                <a:lnTo>
                  <a:pt x="5457" y="334026"/>
                </a:lnTo>
                <a:lnTo>
                  <a:pt x="47847" y="276427"/>
                </a:lnTo>
                <a:lnTo>
                  <a:pt x="83931" y="248858"/>
                </a:lnTo>
                <a:lnTo>
                  <a:pt x="129377" y="222234"/>
                </a:lnTo>
                <a:lnTo>
                  <a:pt x="183761" y="196650"/>
                </a:lnTo>
                <a:lnTo>
                  <a:pt x="246659" y="172198"/>
                </a:lnTo>
                <a:lnTo>
                  <a:pt x="317648" y="148972"/>
                </a:lnTo>
                <a:lnTo>
                  <a:pt x="396303" y="127066"/>
                </a:lnTo>
                <a:lnTo>
                  <a:pt x="482202" y="106574"/>
                </a:lnTo>
                <a:lnTo>
                  <a:pt x="574920" y="87589"/>
                </a:lnTo>
                <a:lnTo>
                  <a:pt x="674033" y="70205"/>
                </a:lnTo>
                <a:lnTo>
                  <a:pt x="779119" y="54515"/>
                </a:lnTo>
                <a:lnTo>
                  <a:pt x="889752" y="40614"/>
                </a:lnTo>
                <a:lnTo>
                  <a:pt x="1005511" y="28594"/>
                </a:lnTo>
                <a:lnTo>
                  <a:pt x="1125970" y="18550"/>
                </a:lnTo>
                <a:lnTo>
                  <a:pt x="1250706" y="10575"/>
                </a:lnTo>
                <a:lnTo>
                  <a:pt x="1379296" y="4762"/>
                </a:lnTo>
                <a:lnTo>
                  <a:pt x="1511316" y="1206"/>
                </a:lnTo>
                <a:lnTo>
                  <a:pt x="164634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863C5E7-D6D7-48FA-A17C-F5EB1E55EEE0}"/>
              </a:ext>
            </a:extLst>
          </p:cNvPr>
          <p:cNvSpPr/>
          <p:nvPr/>
        </p:nvSpPr>
        <p:spPr>
          <a:xfrm>
            <a:off x="2471496" y="4823218"/>
            <a:ext cx="2400300" cy="530860"/>
          </a:xfrm>
          <a:custGeom>
            <a:avLst/>
            <a:gdLst/>
            <a:ahLst/>
            <a:cxnLst/>
            <a:rect l="l" t="t" r="r" b="b"/>
            <a:pathLst>
              <a:path w="2400300" h="530860">
                <a:moveTo>
                  <a:pt x="1200027" y="0"/>
                </a:moveTo>
                <a:lnTo>
                  <a:pt x="1298447" y="879"/>
                </a:lnTo>
                <a:lnTo>
                  <a:pt x="1394677" y="3470"/>
                </a:lnTo>
                <a:lnTo>
                  <a:pt x="1488407" y="7706"/>
                </a:lnTo>
                <a:lnTo>
                  <a:pt x="1579327" y="13518"/>
                </a:lnTo>
                <a:lnTo>
                  <a:pt x="1667131" y="20837"/>
                </a:lnTo>
                <a:lnTo>
                  <a:pt x="1751507" y="29597"/>
                </a:lnTo>
                <a:lnTo>
                  <a:pt x="1832149" y="39727"/>
                </a:lnTo>
                <a:lnTo>
                  <a:pt x="1908746" y="51161"/>
                </a:lnTo>
                <a:lnTo>
                  <a:pt x="1980991" y="63829"/>
                </a:lnTo>
                <a:lnTo>
                  <a:pt x="2048573" y="77664"/>
                </a:lnTo>
                <a:lnTo>
                  <a:pt x="2111185" y="92598"/>
                </a:lnTo>
                <a:lnTo>
                  <a:pt x="2168517" y="108561"/>
                </a:lnTo>
                <a:lnTo>
                  <a:pt x="2220261" y="125486"/>
                </a:lnTo>
                <a:lnTo>
                  <a:pt x="2266108" y="143305"/>
                </a:lnTo>
                <a:lnTo>
                  <a:pt x="2305749" y="161950"/>
                </a:lnTo>
                <a:lnTo>
                  <a:pt x="2338874" y="181351"/>
                </a:lnTo>
                <a:lnTo>
                  <a:pt x="2384346" y="222153"/>
                </a:lnTo>
                <a:lnTo>
                  <a:pt x="2400053" y="265164"/>
                </a:lnTo>
                <a:lnTo>
                  <a:pt x="2396074" y="286911"/>
                </a:lnTo>
                <a:lnTo>
                  <a:pt x="2365177" y="328885"/>
                </a:lnTo>
                <a:lnTo>
                  <a:pt x="2305749" y="368377"/>
                </a:lnTo>
                <a:lnTo>
                  <a:pt x="2266108" y="387022"/>
                </a:lnTo>
                <a:lnTo>
                  <a:pt x="2220261" y="404841"/>
                </a:lnTo>
                <a:lnTo>
                  <a:pt x="2168517" y="421766"/>
                </a:lnTo>
                <a:lnTo>
                  <a:pt x="2111185" y="437729"/>
                </a:lnTo>
                <a:lnTo>
                  <a:pt x="2048573" y="452663"/>
                </a:lnTo>
                <a:lnTo>
                  <a:pt x="1980991" y="466498"/>
                </a:lnTo>
                <a:lnTo>
                  <a:pt x="1908746" y="479166"/>
                </a:lnTo>
                <a:lnTo>
                  <a:pt x="1832149" y="490600"/>
                </a:lnTo>
                <a:lnTo>
                  <a:pt x="1751507" y="500730"/>
                </a:lnTo>
                <a:lnTo>
                  <a:pt x="1667131" y="509490"/>
                </a:lnTo>
                <a:lnTo>
                  <a:pt x="1579327" y="516809"/>
                </a:lnTo>
                <a:lnTo>
                  <a:pt x="1488407" y="522621"/>
                </a:lnTo>
                <a:lnTo>
                  <a:pt x="1394677" y="526857"/>
                </a:lnTo>
                <a:lnTo>
                  <a:pt x="1298447" y="529448"/>
                </a:lnTo>
                <a:lnTo>
                  <a:pt x="1200027" y="530328"/>
                </a:lnTo>
                <a:lnTo>
                  <a:pt x="1101606" y="529448"/>
                </a:lnTo>
                <a:lnTo>
                  <a:pt x="1005376" y="526857"/>
                </a:lnTo>
                <a:lnTo>
                  <a:pt x="911646" y="522621"/>
                </a:lnTo>
                <a:lnTo>
                  <a:pt x="820725" y="516809"/>
                </a:lnTo>
                <a:lnTo>
                  <a:pt x="732922" y="509490"/>
                </a:lnTo>
                <a:lnTo>
                  <a:pt x="648545" y="500730"/>
                </a:lnTo>
                <a:lnTo>
                  <a:pt x="567903" y="490600"/>
                </a:lnTo>
                <a:lnTo>
                  <a:pt x="491306" y="479166"/>
                </a:lnTo>
                <a:lnTo>
                  <a:pt x="419062" y="466498"/>
                </a:lnTo>
                <a:lnTo>
                  <a:pt x="351479" y="452663"/>
                </a:lnTo>
                <a:lnTo>
                  <a:pt x="288867" y="437729"/>
                </a:lnTo>
                <a:lnTo>
                  <a:pt x="231535" y="421766"/>
                </a:lnTo>
                <a:lnTo>
                  <a:pt x="179791" y="404841"/>
                </a:lnTo>
                <a:lnTo>
                  <a:pt x="133944" y="387022"/>
                </a:lnTo>
                <a:lnTo>
                  <a:pt x="94304" y="368377"/>
                </a:lnTo>
                <a:lnTo>
                  <a:pt x="61178" y="348976"/>
                </a:lnTo>
                <a:lnTo>
                  <a:pt x="15706" y="308174"/>
                </a:lnTo>
                <a:lnTo>
                  <a:pt x="0" y="265164"/>
                </a:lnTo>
                <a:lnTo>
                  <a:pt x="3978" y="243416"/>
                </a:lnTo>
                <a:lnTo>
                  <a:pt x="34875" y="201442"/>
                </a:lnTo>
                <a:lnTo>
                  <a:pt x="94304" y="161950"/>
                </a:lnTo>
                <a:lnTo>
                  <a:pt x="133944" y="143305"/>
                </a:lnTo>
                <a:lnTo>
                  <a:pt x="179791" y="125486"/>
                </a:lnTo>
                <a:lnTo>
                  <a:pt x="231535" y="108561"/>
                </a:lnTo>
                <a:lnTo>
                  <a:pt x="288867" y="92598"/>
                </a:lnTo>
                <a:lnTo>
                  <a:pt x="351479" y="77664"/>
                </a:lnTo>
                <a:lnTo>
                  <a:pt x="419062" y="63829"/>
                </a:lnTo>
                <a:lnTo>
                  <a:pt x="491306" y="51161"/>
                </a:lnTo>
                <a:lnTo>
                  <a:pt x="567903" y="39727"/>
                </a:lnTo>
                <a:lnTo>
                  <a:pt x="648545" y="29597"/>
                </a:lnTo>
                <a:lnTo>
                  <a:pt x="732922" y="20837"/>
                </a:lnTo>
                <a:lnTo>
                  <a:pt x="820725" y="13518"/>
                </a:lnTo>
                <a:lnTo>
                  <a:pt x="911646" y="7706"/>
                </a:lnTo>
                <a:lnTo>
                  <a:pt x="1005376" y="3470"/>
                </a:lnTo>
                <a:lnTo>
                  <a:pt x="1101606" y="879"/>
                </a:lnTo>
                <a:lnTo>
                  <a:pt x="120002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2F4AD94-710C-47AE-A6E0-E5B1A79548CF}"/>
              </a:ext>
            </a:extLst>
          </p:cNvPr>
          <p:cNvSpPr/>
          <p:nvPr/>
        </p:nvSpPr>
        <p:spPr>
          <a:xfrm>
            <a:off x="2163522" y="5562867"/>
            <a:ext cx="106680" cy="116839"/>
          </a:xfrm>
          <a:custGeom>
            <a:avLst/>
            <a:gdLst/>
            <a:ahLst/>
            <a:cxnLst/>
            <a:rect l="l" t="t" r="r" b="b"/>
            <a:pathLst>
              <a:path w="106680" h="116839">
                <a:moveTo>
                  <a:pt x="49930" y="0"/>
                </a:moveTo>
                <a:lnTo>
                  <a:pt x="14514" y="18311"/>
                </a:lnTo>
                <a:lnTo>
                  <a:pt x="0" y="58534"/>
                </a:lnTo>
                <a:lnTo>
                  <a:pt x="850" y="68955"/>
                </a:lnTo>
                <a:lnTo>
                  <a:pt x="20351" y="103230"/>
                </a:lnTo>
                <a:lnTo>
                  <a:pt x="61663" y="116465"/>
                </a:lnTo>
                <a:lnTo>
                  <a:pt x="73839" y="112586"/>
                </a:lnTo>
                <a:lnTo>
                  <a:pt x="100536" y="83394"/>
                </a:lnTo>
                <a:lnTo>
                  <a:pt x="106325" y="52115"/>
                </a:lnTo>
                <a:lnTo>
                  <a:pt x="103261" y="38048"/>
                </a:lnTo>
                <a:lnTo>
                  <a:pt x="77520" y="6935"/>
                </a:lnTo>
                <a:lnTo>
                  <a:pt x="499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57617A19-AACB-4897-AA8C-643E5325C24A}"/>
              </a:ext>
            </a:extLst>
          </p:cNvPr>
          <p:cNvSpPr/>
          <p:nvPr/>
        </p:nvSpPr>
        <p:spPr>
          <a:xfrm>
            <a:off x="2163522" y="5562867"/>
            <a:ext cx="106680" cy="116839"/>
          </a:xfrm>
          <a:custGeom>
            <a:avLst/>
            <a:gdLst/>
            <a:ahLst/>
            <a:cxnLst/>
            <a:rect l="l" t="t" r="r" b="b"/>
            <a:pathLst>
              <a:path w="106680" h="116839">
                <a:moveTo>
                  <a:pt x="0" y="58534"/>
                </a:moveTo>
                <a:lnTo>
                  <a:pt x="14514" y="18311"/>
                </a:lnTo>
                <a:lnTo>
                  <a:pt x="49930" y="0"/>
                </a:lnTo>
                <a:lnTo>
                  <a:pt x="64543" y="1782"/>
                </a:lnTo>
                <a:lnTo>
                  <a:pt x="97215" y="25525"/>
                </a:lnTo>
                <a:lnTo>
                  <a:pt x="106326" y="52114"/>
                </a:lnTo>
                <a:lnTo>
                  <a:pt x="104886" y="68748"/>
                </a:lnTo>
                <a:lnTo>
                  <a:pt x="84633" y="105593"/>
                </a:lnTo>
                <a:lnTo>
                  <a:pt x="61665" y="116465"/>
                </a:lnTo>
                <a:lnTo>
                  <a:pt x="45795" y="115072"/>
                </a:lnTo>
                <a:lnTo>
                  <a:pt x="11168" y="93599"/>
                </a:lnTo>
                <a:lnTo>
                  <a:pt x="0" y="5853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35ED98F8-F0DD-42A3-A2F0-167561D16751}"/>
              </a:ext>
            </a:extLst>
          </p:cNvPr>
          <p:cNvSpPr/>
          <p:nvPr/>
        </p:nvSpPr>
        <p:spPr>
          <a:xfrm>
            <a:off x="3600702" y="4970304"/>
            <a:ext cx="189865" cy="208915"/>
          </a:xfrm>
          <a:custGeom>
            <a:avLst/>
            <a:gdLst/>
            <a:ahLst/>
            <a:cxnLst/>
            <a:rect l="l" t="t" r="r" b="b"/>
            <a:pathLst>
              <a:path w="189864" h="208914">
                <a:moveTo>
                  <a:pt x="93336" y="0"/>
                </a:moveTo>
                <a:lnTo>
                  <a:pt x="53896" y="10130"/>
                </a:lnTo>
                <a:lnTo>
                  <a:pt x="22785" y="36350"/>
                </a:lnTo>
                <a:lnTo>
                  <a:pt x="3858" y="74418"/>
                </a:lnTo>
                <a:lnTo>
                  <a:pt x="0" y="108770"/>
                </a:lnTo>
                <a:lnTo>
                  <a:pt x="1543" y="123609"/>
                </a:lnTo>
                <a:lnTo>
                  <a:pt x="16735" y="163290"/>
                </a:lnTo>
                <a:lnTo>
                  <a:pt x="45236" y="192582"/>
                </a:lnTo>
                <a:lnTo>
                  <a:pt x="83790" y="207454"/>
                </a:lnTo>
                <a:lnTo>
                  <a:pt x="98313" y="208509"/>
                </a:lnTo>
                <a:lnTo>
                  <a:pt x="111867" y="206880"/>
                </a:lnTo>
                <a:lnTo>
                  <a:pt x="148133" y="190336"/>
                </a:lnTo>
                <a:lnTo>
                  <a:pt x="174926" y="159231"/>
                </a:lnTo>
                <a:lnTo>
                  <a:pt x="188548" y="117324"/>
                </a:lnTo>
                <a:lnTo>
                  <a:pt x="189523" y="101604"/>
                </a:lnTo>
                <a:lnTo>
                  <a:pt x="188184" y="86534"/>
                </a:lnTo>
                <a:lnTo>
                  <a:pt x="173407" y="46167"/>
                </a:lnTo>
                <a:lnTo>
                  <a:pt x="145299" y="16301"/>
                </a:lnTo>
                <a:lnTo>
                  <a:pt x="107477" y="1093"/>
                </a:lnTo>
                <a:lnTo>
                  <a:pt x="93336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0541477-C987-4602-9330-8C5D6701B350}"/>
              </a:ext>
            </a:extLst>
          </p:cNvPr>
          <p:cNvSpPr/>
          <p:nvPr/>
        </p:nvSpPr>
        <p:spPr>
          <a:xfrm>
            <a:off x="3655181" y="5032533"/>
            <a:ext cx="80645" cy="22225"/>
          </a:xfrm>
          <a:custGeom>
            <a:avLst/>
            <a:gdLst/>
            <a:ahLst/>
            <a:cxnLst/>
            <a:rect l="l" t="t" r="r" b="b"/>
            <a:pathLst>
              <a:path w="80645" h="22225">
                <a:moveTo>
                  <a:pt x="15332" y="0"/>
                </a:moveTo>
                <a:lnTo>
                  <a:pt x="4422" y="0"/>
                </a:lnTo>
                <a:lnTo>
                  <a:pt x="0" y="4864"/>
                </a:lnTo>
                <a:lnTo>
                  <a:pt x="0" y="16864"/>
                </a:lnTo>
                <a:lnTo>
                  <a:pt x="4422" y="21728"/>
                </a:lnTo>
                <a:lnTo>
                  <a:pt x="15332" y="21728"/>
                </a:lnTo>
                <a:lnTo>
                  <a:pt x="19754" y="16864"/>
                </a:lnTo>
                <a:lnTo>
                  <a:pt x="19754" y="4864"/>
                </a:lnTo>
                <a:lnTo>
                  <a:pt x="15332" y="0"/>
                </a:lnTo>
                <a:close/>
              </a:path>
              <a:path w="80645" h="22225">
                <a:moveTo>
                  <a:pt x="76086" y="0"/>
                </a:moveTo>
                <a:lnTo>
                  <a:pt x="65177" y="0"/>
                </a:lnTo>
                <a:lnTo>
                  <a:pt x="60755" y="4864"/>
                </a:lnTo>
                <a:lnTo>
                  <a:pt x="60755" y="16864"/>
                </a:lnTo>
                <a:lnTo>
                  <a:pt x="65177" y="21728"/>
                </a:lnTo>
                <a:lnTo>
                  <a:pt x="76086" y="21728"/>
                </a:lnTo>
                <a:lnTo>
                  <a:pt x="80509" y="16864"/>
                </a:lnTo>
                <a:lnTo>
                  <a:pt x="80509" y="4864"/>
                </a:lnTo>
                <a:lnTo>
                  <a:pt x="7608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7BAA5D23-F992-46AD-AB5D-9D25813E3D66}"/>
              </a:ext>
            </a:extLst>
          </p:cNvPr>
          <p:cNvSpPr/>
          <p:nvPr/>
        </p:nvSpPr>
        <p:spPr>
          <a:xfrm>
            <a:off x="3655181" y="5032533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0" y="10864"/>
                </a:moveTo>
                <a:lnTo>
                  <a:pt x="0" y="4864"/>
                </a:lnTo>
                <a:lnTo>
                  <a:pt x="4422" y="0"/>
                </a:lnTo>
                <a:lnTo>
                  <a:pt x="9877" y="0"/>
                </a:lnTo>
                <a:lnTo>
                  <a:pt x="15332" y="0"/>
                </a:lnTo>
                <a:lnTo>
                  <a:pt x="19754" y="4864"/>
                </a:lnTo>
                <a:lnTo>
                  <a:pt x="19754" y="10864"/>
                </a:lnTo>
                <a:lnTo>
                  <a:pt x="19754" y="16864"/>
                </a:lnTo>
                <a:lnTo>
                  <a:pt x="15332" y="21728"/>
                </a:lnTo>
                <a:lnTo>
                  <a:pt x="9877" y="21728"/>
                </a:lnTo>
                <a:lnTo>
                  <a:pt x="4422" y="21728"/>
                </a:lnTo>
                <a:lnTo>
                  <a:pt x="0" y="16864"/>
                </a:lnTo>
                <a:lnTo>
                  <a:pt x="0" y="108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52CB7CE-B5B8-49D6-AE60-A39B521D3955}"/>
              </a:ext>
            </a:extLst>
          </p:cNvPr>
          <p:cNvSpPr/>
          <p:nvPr/>
        </p:nvSpPr>
        <p:spPr>
          <a:xfrm>
            <a:off x="3715936" y="5032533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20" h="22225">
                <a:moveTo>
                  <a:pt x="0" y="10864"/>
                </a:moveTo>
                <a:lnTo>
                  <a:pt x="0" y="4864"/>
                </a:lnTo>
                <a:lnTo>
                  <a:pt x="4422" y="0"/>
                </a:lnTo>
                <a:lnTo>
                  <a:pt x="9877" y="0"/>
                </a:lnTo>
                <a:lnTo>
                  <a:pt x="15332" y="0"/>
                </a:lnTo>
                <a:lnTo>
                  <a:pt x="19754" y="4864"/>
                </a:lnTo>
                <a:lnTo>
                  <a:pt x="19754" y="10864"/>
                </a:lnTo>
                <a:lnTo>
                  <a:pt x="19754" y="16864"/>
                </a:lnTo>
                <a:lnTo>
                  <a:pt x="15332" y="21728"/>
                </a:lnTo>
                <a:lnTo>
                  <a:pt x="9877" y="21728"/>
                </a:lnTo>
                <a:lnTo>
                  <a:pt x="4422" y="21728"/>
                </a:lnTo>
                <a:lnTo>
                  <a:pt x="0" y="16864"/>
                </a:lnTo>
                <a:lnTo>
                  <a:pt x="0" y="1086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D530A1F-D282-4540-9A72-1DD3E973C4FE}"/>
              </a:ext>
            </a:extLst>
          </p:cNvPr>
          <p:cNvSpPr/>
          <p:nvPr/>
        </p:nvSpPr>
        <p:spPr>
          <a:xfrm>
            <a:off x="3644043" y="5120075"/>
            <a:ext cx="102235" cy="19685"/>
          </a:xfrm>
          <a:custGeom>
            <a:avLst/>
            <a:gdLst/>
            <a:ahLst/>
            <a:cxnLst/>
            <a:rect l="l" t="t" r="r" b="b"/>
            <a:pathLst>
              <a:path w="102235" h="19685">
                <a:moveTo>
                  <a:pt x="0" y="0"/>
                </a:moveTo>
                <a:lnTo>
                  <a:pt x="34046" y="17203"/>
                </a:lnTo>
                <a:lnTo>
                  <a:pt x="56730" y="19199"/>
                </a:lnTo>
                <a:lnTo>
                  <a:pt x="68067" y="17355"/>
                </a:lnTo>
                <a:lnTo>
                  <a:pt x="79401" y="13616"/>
                </a:lnTo>
                <a:lnTo>
                  <a:pt x="90732" y="7983"/>
                </a:lnTo>
                <a:lnTo>
                  <a:pt x="102061" y="45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6E6628B4-9955-4459-A28D-0B980BA94AEA}"/>
              </a:ext>
            </a:extLst>
          </p:cNvPr>
          <p:cNvSpPr/>
          <p:nvPr/>
        </p:nvSpPr>
        <p:spPr>
          <a:xfrm>
            <a:off x="3600616" y="4970304"/>
            <a:ext cx="189865" cy="208915"/>
          </a:xfrm>
          <a:custGeom>
            <a:avLst/>
            <a:gdLst/>
            <a:ahLst/>
            <a:cxnLst/>
            <a:rect l="l" t="t" r="r" b="b"/>
            <a:pathLst>
              <a:path w="189864" h="208914">
                <a:moveTo>
                  <a:pt x="0" y="104285"/>
                </a:moveTo>
                <a:lnTo>
                  <a:pt x="8662" y="60674"/>
                </a:lnTo>
                <a:lnTo>
                  <a:pt x="32078" y="26084"/>
                </a:lnTo>
                <a:lnTo>
                  <a:pt x="66393" y="4756"/>
                </a:lnTo>
                <a:lnTo>
                  <a:pt x="93422" y="0"/>
                </a:lnTo>
                <a:lnTo>
                  <a:pt x="107563" y="1093"/>
                </a:lnTo>
                <a:lnTo>
                  <a:pt x="145384" y="16301"/>
                </a:lnTo>
                <a:lnTo>
                  <a:pt x="173492" y="46167"/>
                </a:lnTo>
                <a:lnTo>
                  <a:pt x="188270" y="86533"/>
                </a:lnTo>
                <a:lnTo>
                  <a:pt x="189609" y="101604"/>
                </a:lnTo>
                <a:lnTo>
                  <a:pt x="188634" y="117324"/>
                </a:lnTo>
                <a:lnTo>
                  <a:pt x="175012" y="159231"/>
                </a:lnTo>
                <a:lnTo>
                  <a:pt x="148219" y="190336"/>
                </a:lnTo>
                <a:lnTo>
                  <a:pt x="111954" y="206880"/>
                </a:lnTo>
                <a:lnTo>
                  <a:pt x="98399" y="208509"/>
                </a:lnTo>
                <a:lnTo>
                  <a:pt x="83876" y="207454"/>
                </a:lnTo>
                <a:lnTo>
                  <a:pt x="45322" y="192582"/>
                </a:lnTo>
                <a:lnTo>
                  <a:pt x="16821" y="163290"/>
                </a:lnTo>
                <a:lnTo>
                  <a:pt x="1629" y="123609"/>
                </a:lnTo>
                <a:lnTo>
                  <a:pt x="0" y="10428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7B1F8705-956A-4266-8F23-1A4449ABA007}"/>
              </a:ext>
            </a:extLst>
          </p:cNvPr>
          <p:cNvSpPr/>
          <p:nvPr/>
        </p:nvSpPr>
        <p:spPr>
          <a:xfrm>
            <a:off x="2228471" y="4520150"/>
            <a:ext cx="1485900" cy="1085215"/>
          </a:xfrm>
          <a:custGeom>
            <a:avLst/>
            <a:gdLst/>
            <a:ahLst/>
            <a:cxnLst/>
            <a:rect l="l" t="t" r="r" b="b"/>
            <a:pathLst>
              <a:path w="1485900" h="1085214">
                <a:moveTo>
                  <a:pt x="98070" y="76445"/>
                </a:moveTo>
                <a:lnTo>
                  <a:pt x="88532" y="76445"/>
                </a:lnTo>
                <a:lnTo>
                  <a:pt x="141446" y="1083224"/>
                </a:lnTo>
                <a:lnTo>
                  <a:pt x="143523" y="1085203"/>
                </a:lnTo>
                <a:lnTo>
                  <a:pt x="148574" y="1085225"/>
                </a:lnTo>
                <a:lnTo>
                  <a:pt x="150670" y="1083262"/>
                </a:lnTo>
                <a:lnTo>
                  <a:pt x="155965" y="996428"/>
                </a:lnTo>
                <a:lnTo>
                  <a:pt x="146423" y="996428"/>
                </a:lnTo>
                <a:lnTo>
                  <a:pt x="98070" y="76445"/>
                </a:lnTo>
                <a:close/>
              </a:path>
              <a:path w="1485900" h="1085214">
                <a:moveTo>
                  <a:pt x="87096" y="0"/>
                </a:moveTo>
                <a:lnTo>
                  <a:pt x="84990" y="1915"/>
                </a:lnTo>
                <a:lnTo>
                  <a:pt x="0" y="1055208"/>
                </a:lnTo>
                <a:lnTo>
                  <a:pt x="9493" y="1055974"/>
                </a:lnTo>
                <a:lnTo>
                  <a:pt x="88532" y="76445"/>
                </a:lnTo>
                <a:lnTo>
                  <a:pt x="98070" y="76445"/>
                </a:lnTo>
                <a:lnTo>
                  <a:pt x="94160" y="2043"/>
                </a:lnTo>
                <a:lnTo>
                  <a:pt x="92110" y="69"/>
                </a:lnTo>
                <a:lnTo>
                  <a:pt x="87096" y="0"/>
                </a:lnTo>
                <a:close/>
              </a:path>
              <a:path w="1485900" h="1085214">
                <a:moveTo>
                  <a:pt x="217706" y="140505"/>
                </a:moveTo>
                <a:lnTo>
                  <a:pt x="208164" y="140505"/>
                </a:lnTo>
                <a:lnTo>
                  <a:pt x="260167" y="1027316"/>
                </a:lnTo>
                <a:lnTo>
                  <a:pt x="262299" y="1029294"/>
                </a:lnTo>
                <a:lnTo>
                  <a:pt x="267404" y="1029208"/>
                </a:lnTo>
                <a:lnTo>
                  <a:pt x="269469" y="1027159"/>
                </a:lnTo>
                <a:lnTo>
                  <a:pt x="272365" y="910149"/>
                </a:lnTo>
                <a:lnTo>
                  <a:pt x="262837" y="910149"/>
                </a:lnTo>
                <a:lnTo>
                  <a:pt x="217706" y="140505"/>
                </a:lnTo>
                <a:close/>
              </a:path>
              <a:path w="1485900" h="1085214">
                <a:moveTo>
                  <a:pt x="205743" y="55972"/>
                </a:moveTo>
                <a:lnTo>
                  <a:pt x="203657" y="57943"/>
                </a:lnTo>
                <a:lnTo>
                  <a:pt x="146423" y="996428"/>
                </a:lnTo>
                <a:lnTo>
                  <a:pt x="155965" y="996428"/>
                </a:lnTo>
                <a:lnTo>
                  <a:pt x="208164" y="140505"/>
                </a:lnTo>
                <a:lnTo>
                  <a:pt x="217706" y="140505"/>
                </a:lnTo>
                <a:lnTo>
                  <a:pt x="212853" y="57933"/>
                </a:lnTo>
                <a:lnTo>
                  <a:pt x="210783" y="55979"/>
                </a:lnTo>
                <a:lnTo>
                  <a:pt x="205743" y="55972"/>
                </a:lnTo>
                <a:close/>
              </a:path>
              <a:path w="1485900" h="1085214">
                <a:moveTo>
                  <a:pt x="299739" y="190696"/>
                </a:moveTo>
                <a:lnTo>
                  <a:pt x="290172" y="190696"/>
                </a:lnTo>
                <a:lnTo>
                  <a:pt x="362022" y="952837"/>
                </a:lnTo>
                <a:lnTo>
                  <a:pt x="364166" y="954726"/>
                </a:lnTo>
                <a:lnTo>
                  <a:pt x="369195" y="954565"/>
                </a:lnTo>
                <a:lnTo>
                  <a:pt x="371213" y="952541"/>
                </a:lnTo>
                <a:lnTo>
                  <a:pt x="373585" y="872928"/>
                </a:lnTo>
                <a:lnTo>
                  <a:pt x="364055" y="872928"/>
                </a:lnTo>
                <a:lnTo>
                  <a:pt x="299739" y="190696"/>
                </a:lnTo>
                <a:close/>
              </a:path>
              <a:path w="1485900" h="1085214">
                <a:moveTo>
                  <a:pt x="289746" y="105634"/>
                </a:moveTo>
                <a:lnTo>
                  <a:pt x="284708" y="105808"/>
                </a:lnTo>
                <a:lnTo>
                  <a:pt x="282694" y="107843"/>
                </a:lnTo>
                <a:lnTo>
                  <a:pt x="262837" y="910149"/>
                </a:lnTo>
                <a:lnTo>
                  <a:pt x="272365" y="910149"/>
                </a:lnTo>
                <a:lnTo>
                  <a:pt x="290172" y="190696"/>
                </a:lnTo>
                <a:lnTo>
                  <a:pt x="299739" y="190696"/>
                </a:lnTo>
                <a:lnTo>
                  <a:pt x="291898" y="107524"/>
                </a:lnTo>
                <a:lnTo>
                  <a:pt x="289746" y="105634"/>
                </a:lnTo>
                <a:close/>
              </a:path>
              <a:path w="1485900" h="1085214">
                <a:moveTo>
                  <a:pt x="511752" y="336186"/>
                </a:moveTo>
                <a:lnTo>
                  <a:pt x="502196" y="336186"/>
                </a:lnTo>
                <a:lnTo>
                  <a:pt x="548529" y="896757"/>
                </a:lnTo>
                <a:lnTo>
                  <a:pt x="550551" y="898646"/>
                </a:lnTo>
                <a:lnTo>
                  <a:pt x="555451" y="898721"/>
                </a:lnTo>
                <a:lnTo>
                  <a:pt x="557528" y="896894"/>
                </a:lnTo>
                <a:lnTo>
                  <a:pt x="563407" y="845157"/>
                </a:lnTo>
                <a:lnTo>
                  <a:pt x="553821" y="845157"/>
                </a:lnTo>
                <a:lnTo>
                  <a:pt x="511752" y="336186"/>
                </a:lnTo>
                <a:close/>
              </a:path>
              <a:path w="1485900" h="1085214">
                <a:moveTo>
                  <a:pt x="401051" y="272012"/>
                </a:moveTo>
                <a:lnTo>
                  <a:pt x="391490" y="272012"/>
                </a:lnTo>
                <a:lnTo>
                  <a:pt x="446788" y="896757"/>
                </a:lnTo>
                <a:lnTo>
                  <a:pt x="446889" y="896894"/>
                </a:lnTo>
                <a:lnTo>
                  <a:pt x="448858" y="898692"/>
                </a:lnTo>
                <a:lnTo>
                  <a:pt x="453804" y="898677"/>
                </a:lnTo>
                <a:lnTo>
                  <a:pt x="455734" y="896894"/>
                </a:lnTo>
                <a:lnTo>
                  <a:pt x="455861" y="896757"/>
                </a:lnTo>
                <a:lnTo>
                  <a:pt x="460712" y="838071"/>
                </a:lnTo>
                <a:lnTo>
                  <a:pt x="451156" y="838071"/>
                </a:lnTo>
                <a:lnTo>
                  <a:pt x="401051" y="272012"/>
                </a:lnTo>
                <a:close/>
              </a:path>
              <a:path w="1485900" h="1085214">
                <a:moveTo>
                  <a:pt x="630591" y="338322"/>
                </a:moveTo>
                <a:lnTo>
                  <a:pt x="620999" y="338322"/>
                </a:lnTo>
                <a:lnTo>
                  <a:pt x="684297" y="872023"/>
                </a:lnTo>
                <a:lnTo>
                  <a:pt x="686335" y="873831"/>
                </a:lnTo>
                <a:lnTo>
                  <a:pt x="691170" y="873818"/>
                </a:lnTo>
                <a:lnTo>
                  <a:pt x="693201" y="872002"/>
                </a:lnTo>
                <a:lnTo>
                  <a:pt x="698227" y="827769"/>
                </a:lnTo>
                <a:lnTo>
                  <a:pt x="688639" y="827769"/>
                </a:lnTo>
                <a:lnTo>
                  <a:pt x="630591" y="338322"/>
                </a:lnTo>
                <a:close/>
              </a:path>
              <a:path w="1485900" h="1085214">
                <a:moveTo>
                  <a:pt x="391510" y="186491"/>
                </a:moveTo>
                <a:lnTo>
                  <a:pt x="386469" y="186640"/>
                </a:lnTo>
                <a:lnTo>
                  <a:pt x="384444" y="188664"/>
                </a:lnTo>
                <a:lnTo>
                  <a:pt x="364055" y="872928"/>
                </a:lnTo>
                <a:lnTo>
                  <a:pt x="373585" y="872928"/>
                </a:lnTo>
                <a:lnTo>
                  <a:pt x="391490" y="272012"/>
                </a:lnTo>
                <a:lnTo>
                  <a:pt x="401051" y="272012"/>
                </a:lnTo>
                <a:lnTo>
                  <a:pt x="393650" y="188395"/>
                </a:lnTo>
                <a:lnTo>
                  <a:pt x="391510" y="186491"/>
                </a:lnTo>
                <a:close/>
              </a:path>
              <a:path w="1485900" h="1085214">
                <a:moveTo>
                  <a:pt x="623304" y="292263"/>
                </a:moveTo>
                <a:lnTo>
                  <a:pt x="618468" y="292275"/>
                </a:lnTo>
                <a:lnTo>
                  <a:pt x="616438" y="294092"/>
                </a:lnTo>
                <a:lnTo>
                  <a:pt x="553821" y="845157"/>
                </a:lnTo>
                <a:lnTo>
                  <a:pt x="563407" y="845157"/>
                </a:lnTo>
                <a:lnTo>
                  <a:pt x="620999" y="338322"/>
                </a:lnTo>
                <a:lnTo>
                  <a:pt x="630591" y="338322"/>
                </a:lnTo>
                <a:lnTo>
                  <a:pt x="625342" y="294071"/>
                </a:lnTo>
                <a:lnTo>
                  <a:pt x="623304" y="292263"/>
                </a:lnTo>
                <a:close/>
              </a:path>
              <a:path w="1485900" h="1085214">
                <a:moveTo>
                  <a:pt x="504673" y="273608"/>
                </a:moveTo>
                <a:lnTo>
                  <a:pt x="499718" y="273608"/>
                </a:lnTo>
                <a:lnTo>
                  <a:pt x="497653" y="275508"/>
                </a:lnTo>
                <a:lnTo>
                  <a:pt x="451156" y="838071"/>
                </a:lnTo>
                <a:lnTo>
                  <a:pt x="460712" y="838071"/>
                </a:lnTo>
                <a:lnTo>
                  <a:pt x="502196" y="336186"/>
                </a:lnTo>
                <a:lnTo>
                  <a:pt x="511752" y="336186"/>
                </a:lnTo>
                <a:lnTo>
                  <a:pt x="506737" y="275508"/>
                </a:lnTo>
                <a:lnTo>
                  <a:pt x="504673" y="273608"/>
                </a:lnTo>
                <a:close/>
              </a:path>
              <a:path w="1485900" h="1085214">
                <a:moveTo>
                  <a:pt x="748588" y="317050"/>
                </a:moveTo>
                <a:lnTo>
                  <a:pt x="746459" y="318888"/>
                </a:lnTo>
                <a:lnTo>
                  <a:pt x="688639" y="827769"/>
                </a:lnTo>
                <a:lnTo>
                  <a:pt x="698227" y="827769"/>
                </a:lnTo>
                <a:lnTo>
                  <a:pt x="748901" y="381769"/>
                </a:lnTo>
                <a:lnTo>
                  <a:pt x="758435" y="381769"/>
                </a:lnTo>
                <a:lnTo>
                  <a:pt x="755553" y="319192"/>
                </a:lnTo>
                <a:lnTo>
                  <a:pt x="753551" y="317216"/>
                </a:lnTo>
                <a:lnTo>
                  <a:pt x="748588" y="317050"/>
                </a:lnTo>
                <a:close/>
              </a:path>
              <a:path w="1485900" h="1085214">
                <a:moveTo>
                  <a:pt x="758435" y="381769"/>
                </a:moveTo>
                <a:lnTo>
                  <a:pt x="748901" y="381769"/>
                </a:lnTo>
                <a:lnTo>
                  <a:pt x="768885" y="815728"/>
                </a:lnTo>
                <a:lnTo>
                  <a:pt x="770782" y="817675"/>
                </a:lnTo>
                <a:lnTo>
                  <a:pt x="775597" y="818022"/>
                </a:lnTo>
                <a:lnTo>
                  <a:pt x="777753" y="816367"/>
                </a:lnTo>
                <a:lnTo>
                  <a:pt x="786137" y="772711"/>
                </a:lnTo>
                <a:lnTo>
                  <a:pt x="776439" y="772711"/>
                </a:lnTo>
                <a:lnTo>
                  <a:pt x="758435" y="381769"/>
                </a:lnTo>
                <a:close/>
              </a:path>
              <a:path w="1485900" h="1085214">
                <a:moveTo>
                  <a:pt x="856169" y="366774"/>
                </a:moveTo>
                <a:lnTo>
                  <a:pt x="854090" y="368416"/>
                </a:lnTo>
                <a:lnTo>
                  <a:pt x="776439" y="772711"/>
                </a:lnTo>
                <a:lnTo>
                  <a:pt x="786137" y="772711"/>
                </a:lnTo>
                <a:lnTo>
                  <a:pt x="856890" y="404336"/>
                </a:lnTo>
                <a:lnTo>
                  <a:pt x="866466" y="404336"/>
                </a:lnTo>
                <a:lnTo>
                  <a:pt x="862818" y="368799"/>
                </a:lnTo>
                <a:lnTo>
                  <a:pt x="860891" y="366980"/>
                </a:lnTo>
                <a:lnTo>
                  <a:pt x="856169" y="366774"/>
                </a:lnTo>
                <a:close/>
              </a:path>
              <a:path w="1485900" h="1085214">
                <a:moveTo>
                  <a:pt x="866466" y="404336"/>
                </a:moveTo>
                <a:lnTo>
                  <a:pt x="856890" y="404336"/>
                </a:lnTo>
                <a:lnTo>
                  <a:pt x="893399" y="760030"/>
                </a:lnTo>
                <a:lnTo>
                  <a:pt x="895414" y="761870"/>
                </a:lnTo>
                <a:lnTo>
                  <a:pt x="900257" y="761925"/>
                </a:lnTo>
                <a:lnTo>
                  <a:pt x="902313" y="760130"/>
                </a:lnTo>
                <a:lnTo>
                  <a:pt x="907960" y="715092"/>
                </a:lnTo>
                <a:lnTo>
                  <a:pt x="898361" y="715092"/>
                </a:lnTo>
                <a:lnTo>
                  <a:pt x="866466" y="404336"/>
                </a:lnTo>
                <a:close/>
              </a:path>
              <a:path w="1485900" h="1085214">
                <a:moveTo>
                  <a:pt x="950663" y="450611"/>
                </a:moveTo>
                <a:lnTo>
                  <a:pt x="941125" y="450611"/>
                </a:lnTo>
                <a:lnTo>
                  <a:pt x="955426" y="728722"/>
                </a:lnTo>
                <a:lnTo>
                  <a:pt x="957353" y="730665"/>
                </a:lnTo>
                <a:lnTo>
                  <a:pt x="962198" y="730952"/>
                </a:lnTo>
                <a:lnTo>
                  <a:pt x="964341" y="729251"/>
                </a:lnTo>
                <a:lnTo>
                  <a:pt x="972276" y="682994"/>
                </a:lnTo>
                <a:lnTo>
                  <a:pt x="962613" y="682994"/>
                </a:lnTo>
                <a:lnTo>
                  <a:pt x="950663" y="450611"/>
                </a:lnTo>
                <a:close/>
              </a:path>
              <a:path w="1485900" h="1085214">
                <a:moveTo>
                  <a:pt x="940821" y="391646"/>
                </a:moveTo>
                <a:lnTo>
                  <a:pt x="938693" y="393454"/>
                </a:lnTo>
                <a:lnTo>
                  <a:pt x="898361" y="715092"/>
                </a:lnTo>
                <a:lnTo>
                  <a:pt x="907960" y="715092"/>
                </a:lnTo>
                <a:lnTo>
                  <a:pt x="941125" y="450611"/>
                </a:lnTo>
                <a:lnTo>
                  <a:pt x="950663" y="450611"/>
                </a:lnTo>
                <a:lnTo>
                  <a:pt x="947741" y="393786"/>
                </a:lnTo>
                <a:lnTo>
                  <a:pt x="945752" y="391826"/>
                </a:lnTo>
                <a:lnTo>
                  <a:pt x="940821" y="391646"/>
                </a:lnTo>
                <a:close/>
              </a:path>
              <a:path w="1485900" h="1085214">
                <a:moveTo>
                  <a:pt x="1014315" y="391699"/>
                </a:moveTo>
                <a:lnTo>
                  <a:pt x="1012294" y="393378"/>
                </a:lnTo>
                <a:lnTo>
                  <a:pt x="962613" y="682994"/>
                </a:lnTo>
                <a:lnTo>
                  <a:pt x="972276" y="682994"/>
                </a:lnTo>
                <a:lnTo>
                  <a:pt x="1016138" y="427306"/>
                </a:lnTo>
                <a:lnTo>
                  <a:pt x="1025758" y="427306"/>
                </a:lnTo>
                <a:lnTo>
                  <a:pt x="1021018" y="393786"/>
                </a:lnTo>
                <a:lnTo>
                  <a:pt x="1020920" y="393454"/>
                </a:lnTo>
                <a:lnTo>
                  <a:pt x="1019007" y="391768"/>
                </a:lnTo>
                <a:lnTo>
                  <a:pt x="1014315" y="391699"/>
                </a:lnTo>
                <a:close/>
              </a:path>
              <a:path w="1485900" h="1085214">
                <a:moveTo>
                  <a:pt x="1025758" y="427306"/>
                </a:moveTo>
                <a:lnTo>
                  <a:pt x="1016138" y="427306"/>
                </a:lnTo>
                <a:lnTo>
                  <a:pt x="1051774" y="679325"/>
                </a:lnTo>
                <a:lnTo>
                  <a:pt x="1053781" y="681070"/>
                </a:lnTo>
                <a:lnTo>
                  <a:pt x="1058529" y="681070"/>
                </a:lnTo>
                <a:lnTo>
                  <a:pt x="1060534" y="679325"/>
                </a:lnTo>
                <a:lnTo>
                  <a:pt x="1065835" y="642672"/>
                </a:lnTo>
                <a:lnTo>
                  <a:pt x="1056212" y="642672"/>
                </a:lnTo>
                <a:lnTo>
                  <a:pt x="1025758" y="427306"/>
                </a:lnTo>
                <a:close/>
              </a:path>
              <a:path w="1485900" h="1085214">
                <a:moveTo>
                  <a:pt x="1419795" y="517809"/>
                </a:moveTo>
                <a:lnTo>
                  <a:pt x="1410253" y="517809"/>
                </a:lnTo>
                <a:lnTo>
                  <a:pt x="1418965" y="666285"/>
                </a:lnTo>
                <a:lnTo>
                  <a:pt x="1420498" y="668074"/>
                </a:lnTo>
                <a:lnTo>
                  <a:pt x="1424679" y="668977"/>
                </a:lnTo>
                <a:lnTo>
                  <a:pt x="1426814" y="667980"/>
                </a:lnTo>
                <a:lnTo>
                  <a:pt x="1438111" y="646512"/>
                </a:lnTo>
                <a:lnTo>
                  <a:pt x="1427347" y="646512"/>
                </a:lnTo>
                <a:lnTo>
                  <a:pt x="1424597" y="599643"/>
                </a:lnTo>
                <a:lnTo>
                  <a:pt x="1484645" y="599643"/>
                </a:lnTo>
                <a:lnTo>
                  <a:pt x="1484844" y="590050"/>
                </a:lnTo>
                <a:lnTo>
                  <a:pt x="1424034" y="590050"/>
                </a:lnTo>
                <a:lnTo>
                  <a:pt x="1419795" y="517809"/>
                </a:lnTo>
                <a:close/>
              </a:path>
              <a:path w="1485900" h="1085214">
                <a:moveTo>
                  <a:pt x="1348559" y="480808"/>
                </a:moveTo>
                <a:lnTo>
                  <a:pt x="1338806" y="480808"/>
                </a:lnTo>
                <a:lnTo>
                  <a:pt x="1379804" y="666836"/>
                </a:lnTo>
                <a:lnTo>
                  <a:pt x="1379901" y="667164"/>
                </a:lnTo>
                <a:lnTo>
                  <a:pt x="1381899" y="668712"/>
                </a:lnTo>
                <a:lnTo>
                  <a:pt x="1386495" y="668548"/>
                </a:lnTo>
                <a:lnTo>
                  <a:pt x="1388407" y="666836"/>
                </a:lnTo>
                <a:lnTo>
                  <a:pt x="1392712" y="637466"/>
                </a:lnTo>
                <a:lnTo>
                  <a:pt x="1383083" y="637454"/>
                </a:lnTo>
                <a:lnTo>
                  <a:pt x="1348559" y="480808"/>
                </a:lnTo>
                <a:close/>
              </a:path>
              <a:path w="1485900" h="1085214">
                <a:moveTo>
                  <a:pt x="1253409" y="482062"/>
                </a:moveTo>
                <a:lnTo>
                  <a:pt x="1243595" y="482062"/>
                </a:lnTo>
                <a:lnTo>
                  <a:pt x="1289493" y="667164"/>
                </a:lnTo>
                <a:lnTo>
                  <a:pt x="1291432" y="668661"/>
                </a:lnTo>
                <a:lnTo>
                  <a:pt x="1295857" y="668604"/>
                </a:lnTo>
                <a:lnTo>
                  <a:pt x="1297757" y="667056"/>
                </a:lnTo>
                <a:lnTo>
                  <a:pt x="1303063" y="642981"/>
                </a:lnTo>
                <a:lnTo>
                  <a:pt x="1293309" y="642981"/>
                </a:lnTo>
                <a:lnTo>
                  <a:pt x="1253409" y="482062"/>
                </a:lnTo>
                <a:close/>
              </a:path>
              <a:path w="1485900" h="1085214">
                <a:moveTo>
                  <a:pt x="1484645" y="599643"/>
                </a:moveTo>
                <a:lnTo>
                  <a:pt x="1424597" y="599643"/>
                </a:lnTo>
                <a:lnTo>
                  <a:pt x="1446066" y="610939"/>
                </a:lnTo>
                <a:lnTo>
                  <a:pt x="1427347" y="646512"/>
                </a:lnTo>
                <a:lnTo>
                  <a:pt x="1438111" y="646512"/>
                </a:lnTo>
                <a:lnTo>
                  <a:pt x="1454495" y="615375"/>
                </a:lnTo>
                <a:lnTo>
                  <a:pt x="1484319" y="615375"/>
                </a:lnTo>
                <a:lnTo>
                  <a:pt x="1484645" y="599643"/>
                </a:lnTo>
                <a:close/>
              </a:path>
              <a:path w="1485900" h="1085214">
                <a:moveTo>
                  <a:pt x="1341041" y="453917"/>
                </a:moveTo>
                <a:lnTo>
                  <a:pt x="1336570" y="453917"/>
                </a:lnTo>
                <a:lnTo>
                  <a:pt x="1334635" y="455471"/>
                </a:lnTo>
                <a:lnTo>
                  <a:pt x="1293309" y="642981"/>
                </a:lnTo>
                <a:lnTo>
                  <a:pt x="1303063" y="642981"/>
                </a:lnTo>
                <a:lnTo>
                  <a:pt x="1338806" y="480808"/>
                </a:lnTo>
                <a:lnTo>
                  <a:pt x="1348559" y="480808"/>
                </a:lnTo>
                <a:lnTo>
                  <a:pt x="1342975" y="455471"/>
                </a:lnTo>
                <a:lnTo>
                  <a:pt x="1341041" y="453917"/>
                </a:lnTo>
                <a:close/>
              </a:path>
              <a:path w="1485900" h="1085214">
                <a:moveTo>
                  <a:pt x="1093391" y="397929"/>
                </a:moveTo>
                <a:lnTo>
                  <a:pt x="1091354" y="399672"/>
                </a:lnTo>
                <a:lnTo>
                  <a:pt x="1056212" y="642672"/>
                </a:lnTo>
                <a:lnTo>
                  <a:pt x="1065835" y="642672"/>
                </a:lnTo>
                <a:lnTo>
                  <a:pt x="1095343" y="438640"/>
                </a:lnTo>
                <a:lnTo>
                  <a:pt x="1104939" y="438640"/>
                </a:lnTo>
                <a:lnTo>
                  <a:pt x="1100161" y="399766"/>
                </a:lnTo>
                <a:lnTo>
                  <a:pt x="1098162" y="397979"/>
                </a:lnTo>
                <a:lnTo>
                  <a:pt x="1093391" y="397929"/>
                </a:lnTo>
                <a:close/>
              </a:path>
              <a:path w="1485900" h="1085214">
                <a:moveTo>
                  <a:pt x="1104939" y="438640"/>
                </a:moveTo>
                <a:lnTo>
                  <a:pt x="1095343" y="438640"/>
                </a:lnTo>
                <a:lnTo>
                  <a:pt x="1119560" y="635687"/>
                </a:lnTo>
                <a:lnTo>
                  <a:pt x="1121481" y="637454"/>
                </a:lnTo>
                <a:lnTo>
                  <a:pt x="1126143" y="637641"/>
                </a:lnTo>
                <a:lnTo>
                  <a:pt x="1128198" y="636032"/>
                </a:lnTo>
                <a:lnTo>
                  <a:pt x="1134906" y="603354"/>
                </a:lnTo>
                <a:lnTo>
                  <a:pt x="1125183" y="603354"/>
                </a:lnTo>
                <a:lnTo>
                  <a:pt x="1104939" y="438640"/>
                </a:lnTo>
                <a:close/>
              </a:path>
              <a:path w="1485900" h="1085214">
                <a:moveTo>
                  <a:pt x="1410051" y="466256"/>
                </a:moveTo>
                <a:lnTo>
                  <a:pt x="1407927" y="468014"/>
                </a:lnTo>
                <a:lnTo>
                  <a:pt x="1383085" y="637466"/>
                </a:lnTo>
                <a:lnTo>
                  <a:pt x="1392714" y="637454"/>
                </a:lnTo>
                <a:lnTo>
                  <a:pt x="1410253" y="517809"/>
                </a:lnTo>
                <a:lnTo>
                  <a:pt x="1419795" y="517809"/>
                </a:lnTo>
                <a:lnTo>
                  <a:pt x="1416895" y="468403"/>
                </a:lnTo>
                <a:lnTo>
                  <a:pt x="1414932" y="466468"/>
                </a:lnTo>
                <a:lnTo>
                  <a:pt x="1410051" y="466256"/>
                </a:lnTo>
                <a:close/>
              </a:path>
              <a:path w="1485900" h="1085214">
                <a:moveTo>
                  <a:pt x="1174095" y="460541"/>
                </a:moveTo>
                <a:lnTo>
                  <a:pt x="1164222" y="460541"/>
                </a:lnTo>
                <a:lnTo>
                  <a:pt x="1210421" y="629979"/>
                </a:lnTo>
                <a:lnTo>
                  <a:pt x="1212430" y="631437"/>
                </a:lnTo>
                <a:lnTo>
                  <a:pt x="1216897" y="631215"/>
                </a:lnTo>
                <a:lnTo>
                  <a:pt x="1218752" y="629565"/>
                </a:lnTo>
                <a:lnTo>
                  <a:pt x="1222986" y="604428"/>
                </a:lnTo>
                <a:lnTo>
                  <a:pt x="1213327" y="604428"/>
                </a:lnTo>
                <a:lnTo>
                  <a:pt x="1174095" y="460541"/>
                </a:lnTo>
                <a:close/>
              </a:path>
              <a:path w="1485900" h="1085214">
                <a:moveTo>
                  <a:pt x="1484319" y="615375"/>
                </a:moveTo>
                <a:lnTo>
                  <a:pt x="1454495" y="615375"/>
                </a:lnTo>
                <a:lnTo>
                  <a:pt x="1483997" y="630900"/>
                </a:lnTo>
                <a:lnTo>
                  <a:pt x="1484319" y="615375"/>
                </a:lnTo>
                <a:close/>
              </a:path>
              <a:path w="1485900" h="1085214">
                <a:moveTo>
                  <a:pt x="1244777" y="453834"/>
                </a:moveTo>
                <a:lnTo>
                  <a:pt x="1240268" y="454007"/>
                </a:lnTo>
                <a:lnTo>
                  <a:pt x="1238383" y="455663"/>
                </a:lnTo>
                <a:lnTo>
                  <a:pt x="1213327" y="604428"/>
                </a:lnTo>
                <a:lnTo>
                  <a:pt x="1222986" y="604428"/>
                </a:lnTo>
                <a:lnTo>
                  <a:pt x="1243595" y="482062"/>
                </a:lnTo>
                <a:lnTo>
                  <a:pt x="1253409" y="482062"/>
                </a:lnTo>
                <a:lnTo>
                  <a:pt x="1246784" y="455343"/>
                </a:lnTo>
                <a:lnTo>
                  <a:pt x="1244777" y="453834"/>
                </a:lnTo>
                <a:close/>
              </a:path>
              <a:path w="1485900" h="1085214">
                <a:moveTo>
                  <a:pt x="1165621" y="435209"/>
                </a:moveTo>
                <a:lnTo>
                  <a:pt x="1161215" y="435349"/>
                </a:lnTo>
                <a:lnTo>
                  <a:pt x="1159347" y="436923"/>
                </a:lnTo>
                <a:lnTo>
                  <a:pt x="1125183" y="603354"/>
                </a:lnTo>
                <a:lnTo>
                  <a:pt x="1134906" y="603354"/>
                </a:lnTo>
                <a:lnTo>
                  <a:pt x="1164222" y="460541"/>
                </a:lnTo>
                <a:lnTo>
                  <a:pt x="1174095" y="460541"/>
                </a:lnTo>
                <a:lnTo>
                  <a:pt x="1167584" y="436660"/>
                </a:lnTo>
                <a:lnTo>
                  <a:pt x="1165621" y="435209"/>
                </a:lnTo>
                <a:close/>
              </a:path>
              <a:path w="1485900" h="1085214">
                <a:moveTo>
                  <a:pt x="1485764" y="545724"/>
                </a:moveTo>
                <a:lnTo>
                  <a:pt x="1424034" y="590050"/>
                </a:lnTo>
                <a:lnTo>
                  <a:pt x="1484844" y="590050"/>
                </a:lnTo>
                <a:lnTo>
                  <a:pt x="1485764" y="5457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43A596B-F1FD-48CD-AAF0-3025B9ACBF7B}"/>
              </a:ext>
            </a:extLst>
          </p:cNvPr>
          <p:cNvSpPr txBox="1"/>
          <p:nvPr/>
        </p:nvSpPr>
        <p:spPr>
          <a:xfrm>
            <a:off x="116733" y="6111481"/>
            <a:ext cx="668782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>
                <a:latin typeface="Calibri"/>
                <a:cs typeface="Calibri"/>
              </a:rPr>
              <a:t>S</a:t>
            </a:r>
            <a:r>
              <a:rPr sz="1300" spc="5" dirty="0">
                <a:latin typeface="Calibri"/>
                <a:cs typeface="Calibri"/>
              </a:rPr>
              <a:t>uts</a:t>
            </a:r>
            <a:r>
              <a:rPr sz="1300" spc="-40" dirty="0">
                <a:latin typeface="Calibri"/>
                <a:cs typeface="Calibri"/>
              </a:rPr>
              <a:t>k</a:t>
            </a:r>
            <a:r>
              <a:rPr sz="1300" dirty="0">
                <a:latin typeface="Calibri"/>
                <a:cs typeface="Calibri"/>
              </a:rPr>
              <a:t>e</a:t>
            </a:r>
            <a:r>
              <a:rPr sz="1300" spc="-5" dirty="0">
                <a:latin typeface="Calibri"/>
                <a:cs typeface="Calibri"/>
              </a:rPr>
              <a:t>v</a:t>
            </a:r>
            <a:r>
              <a:rPr sz="1300" spc="5" dirty="0">
                <a:latin typeface="Calibri"/>
                <a:cs typeface="Calibri"/>
              </a:rPr>
              <a:t>er</a:t>
            </a:r>
            <a:r>
              <a:rPr sz="1300" dirty="0">
                <a:latin typeface="Calibri"/>
                <a:cs typeface="Calibri"/>
              </a:rPr>
              <a:t> e</a:t>
            </a:r>
            <a:r>
              <a:rPr sz="1300" spc="5" dirty="0">
                <a:latin typeface="Calibri"/>
                <a:cs typeface="Calibri"/>
              </a:rPr>
              <a:t>t a</a:t>
            </a:r>
            <a:r>
              <a:rPr sz="1300" spc="-5" dirty="0">
                <a:latin typeface="Calibri"/>
                <a:cs typeface="Calibri"/>
              </a:rPr>
              <a:t>l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“</a:t>
            </a:r>
            <a:r>
              <a:rPr sz="1300" spc="15" dirty="0">
                <a:latin typeface="Calibri"/>
                <a:cs typeface="Calibri"/>
              </a:rPr>
              <a:t>On</a:t>
            </a:r>
            <a:r>
              <a:rPr sz="1300" spc="5" dirty="0">
                <a:latin typeface="Calibri"/>
                <a:cs typeface="Calibri"/>
              </a:rPr>
              <a:t> th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mpor</a:t>
            </a:r>
            <a:r>
              <a:rPr sz="1300" spc="-10" dirty="0">
                <a:latin typeface="Calibri"/>
                <a:cs typeface="Calibri"/>
              </a:rPr>
              <a:t>t</a:t>
            </a:r>
            <a:r>
              <a:rPr sz="1300" spc="5" dirty="0">
                <a:latin typeface="Calibri"/>
                <a:cs typeface="Calibri"/>
              </a:rPr>
              <a:t>anc</a:t>
            </a:r>
            <a:r>
              <a:rPr sz="1300" spc="10" dirty="0">
                <a:latin typeface="Calibri"/>
                <a:cs typeface="Calibri"/>
              </a:rPr>
              <a:t>e</a:t>
            </a:r>
            <a:r>
              <a:rPr sz="1300" spc="5" dirty="0">
                <a:latin typeface="Calibri"/>
                <a:cs typeface="Calibri"/>
              </a:rPr>
              <a:t> of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n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a</a:t>
            </a:r>
            <a:r>
              <a:rPr sz="1300" spc="-5" dirty="0">
                <a:latin typeface="Calibri"/>
                <a:cs typeface="Calibri"/>
              </a:rPr>
              <a:t>li</a:t>
            </a:r>
            <a:r>
              <a:rPr sz="1300" spc="-15" dirty="0">
                <a:latin typeface="Calibri"/>
                <a:cs typeface="Calibri"/>
              </a:rPr>
              <a:t>z</a:t>
            </a:r>
            <a:r>
              <a:rPr sz="1300" spc="-5" dirty="0">
                <a:latin typeface="Calibri"/>
                <a:cs typeface="Calibri"/>
              </a:rPr>
              <a:t>a</a:t>
            </a:r>
            <a:r>
              <a:rPr sz="1300" spc="5" dirty="0">
                <a:latin typeface="Calibri"/>
                <a:cs typeface="Calibri"/>
              </a:rPr>
              <a:t>t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o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an</a:t>
            </a:r>
            <a:r>
              <a:rPr sz="1300" spc="10" dirty="0">
                <a:latin typeface="Calibri"/>
                <a:cs typeface="Calibri"/>
              </a:rPr>
              <a:t>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mome</a:t>
            </a:r>
            <a:r>
              <a:rPr sz="1300" spc="-5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tu</a:t>
            </a:r>
            <a:r>
              <a:rPr sz="1300" spc="20" dirty="0">
                <a:latin typeface="Calibri"/>
                <a:cs typeface="Calibri"/>
              </a:rPr>
              <a:t>m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10" dirty="0">
                <a:latin typeface="Calibri"/>
                <a:cs typeface="Calibri"/>
              </a:rPr>
              <a:t>n</a:t>
            </a:r>
            <a:r>
              <a:rPr sz="1300" spc="5" dirty="0">
                <a:latin typeface="Calibri"/>
                <a:cs typeface="Calibri"/>
              </a:rPr>
              <a:t> dee</a:t>
            </a:r>
            <a:r>
              <a:rPr sz="1300" spc="10" dirty="0">
                <a:latin typeface="Calibri"/>
                <a:cs typeface="Calibri"/>
              </a:rPr>
              <a:t>p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l</a:t>
            </a:r>
            <a:r>
              <a:rPr sz="1300" spc="5" dirty="0">
                <a:latin typeface="Calibri"/>
                <a:cs typeface="Calibri"/>
              </a:rPr>
              <a:t>earn</a:t>
            </a:r>
            <a:r>
              <a:rPr sz="1300" spc="-5" dirty="0">
                <a:latin typeface="Calibri"/>
                <a:cs typeface="Calibri"/>
              </a:rPr>
              <a:t>i</a:t>
            </a:r>
            <a:r>
              <a:rPr sz="1300" spc="5" dirty="0">
                <a:latin typeface="Calibri"/>
                <a:cs typeface="Calibri"/>
              </a:rPr>
              <a:t>n</a:t>
            </a:r>
            <a:r>
              <a:rPr sz="1300" spc="60" dirty="0">
                <a:latin typeface="Calibri"/>
                <a:cs typeface="Calibri"/>
              </a:rPr>
              <a:t>g</a:t>
            </a:r>
            <a:r>
              <a:rPr sz="1300" spc="-114" dirty="0">
                <a:latin typeface="Calibri"/>
                <a:cs typeface="Calibri"/>
              </a:rPr>
              <a:t>”</a:t>
            </a:r>
            <a:r>
              <a:rPr sz="1300" spc="5" dirty="0">
                <a:latin typeface="Calibri"/>
                <a:cs typeface="Calibri"/>
              </a:rPr>
              <a:t>,</a:t>
            </a:r>
            <a:r>
              <a:rPr sz="1300" spc="10" dirty="0">
                <a:latin typeface="Calibri"/>
                <a:cs typeface="Calibri"/>
              </a:rPr>
              <a:t> IC</a:t>
            </a:r>
            <a:r>
              <a:rPr sz="1300" spc="15" dirty="0">
                <a:latin typeface="Calibri"/>
                <a:cs typeface="Calibri"/>
              </a:rPr>
              <a:t>M</a:t>
            </a:r>
            <a:r>
              <a:rPr sz="1300" spc="10" dirty="0">
                <a:latin typeface="Calibri"/>
                <a:cs typeface="Calibri"/>
              </a:rPr>
              <a:t>L</a:t>
            </a:r>
            <a:r>
              <a:rPr sz="1300" spc="5" dirty="0">
                <a:latin typeface="Calibri"/>
                <a:cs typeface="Calibri"/>
              </a:rPr>
              <a:t> 201</a:t>
            </a:r>
            <a:r>
              <a:rPr sz="1300" spc="10" dirty="0"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6" name="bandicam 2021-03-11 22-12-07-951">
            <a:hlinkClick r:id="" action="ppaction://media"/>
            <a:extLst>
              <a:ext uri="{FF2B5EF4-FFF2-40B4-BE49-F238E27FC236}">
                <a16:creationId xmlns:a16="http://schemas.microsoft.com/office/drawing/2014/main" id="{37CC1A07-23C0-4029-925B-06FFD55666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4462" y="862751"/>
            <a:ext cx="4752083" cy="46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050C6D-3ED0-4352-B94B-2C205EA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112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324D2A-24C5-48CD-9694-35F5D0614A54}"/>
              </a:ext>
            </a:extLst>
          </p:cNvPr>
          <p:cNvSpPr/>
          <p:nvPr/>
        </p:nvSpPr>
        <p:spPr>
          <a:xfrm>
            <a:off x="1689459" y="3821455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30" h="226695">
                <a:moveTo>
                  <a:pt x="103941" y="0"/>
                </a:moveTo>
                <a:lnTo>
                  <a:pt x="63102" y="11355"/>
                </a:lnTo>
                <a:lnTo>
                  <a:pt x="30067" y="36083"/>
                </a:lnTo>
                <a:lnTo>
                  <a:pt x="7957" y="71064"/>
                </a:lnTo>
                <a:lnTo>
                  <a:pt x="83" y="110214"/>
                </a:lnTo>
                <a:lnTo>
                  <a:pt x="0" y="118120"/>
                </a:lnTo>
                <a:lnTo>
                  <a:pt x="1431" y="131831"/>
                </a:lnTo>
                <a:lnTo>
                  <a:pt x="15162" y="169358"/>
                </a:lnTo>
                <a:lnTo>
                  <a:pt x="41612" y="199380"/>
                </a:lnTo>
                <a:lnTo>
                  <a:pt x="78932" y="219205"/>
                </a:lnTo>
                <a:lnTo>
                  <a:pt x="125274" y="226139"/>
                </a:lnTo>
                <a:lnTo>
                  <a:pt x="139287" y="223790"/>
                </a:lnTo>
                <a:lnTo>
                  <a:pt x="177065" y="207123"/>
                </a:lnTo>
                <a:lnTo>
                  <a:pt x="206118" y="178184"/>
                </a:lnTo>
                <a:lnTo>
                  <a:pt x="223444" y="139747"/>
                </a:lnTo>
                <a:lnTo>
                  <a:pt x="226996" y="110214"/>
                </a:lnTo>
                <a:lnTo>
                  <a:pt x="225780" y="96287"/>
                </a:lnTo>
                <a:lnTo>
                  <a:pt x="212501" y="58111"/>
                </a:lnTo>
                <a:lnTo>
                  <a:pt x="186388" y="27493"/>
                </a:lnTo>
                <a:lnTo>
                  <a:pt x="149511" y="7200"/>
                </a:lnTo>
                <a:lnTo>
                  <a:pt x="10394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7F80CE4-8D70-4A0A-95D7-810DE1638638}"/>
              </a:ext>
            </a:extLst>
          </p:cNvPr>
          <p:cNvSpPr/>
          <p:nvPr/>
        </p:nvSpPr>
        <p:spPr>
          <a:xfrm>
            <a:off x="1689354" y="3821455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30" h="226695">
                <a:moveTo>
                  <a:pt x="0" y="113176"/>
                </a:moveTo>
                <a:lnTo>
                  <a:pt x="8063" y="71064"/>
                </a:lnTo>
                <a:lnTo>
                  <a:pt x="30173" y="36084"/>
                </a:lnTo>
                <a:lnTo>
                  <a:pt x="63208" y="11355"/>
                </a:lnTo>
                <a:lnTo>
                  <a:pt x="104046" y="0"/>
                </a:lnTo>
                <a:lnTo>
                  <a:pt x="120075" y="774"/>
                </a:lnTo>
                <a:lnTo>
                  <a:pt x="162977" y="12646"/>
                </a:lnTo>
                <a:lnTo>
                  <a:pt x="196496" y="36688"/>
                </a:lnTo>
                <a:lnTo>
                  <a:pt x="218561" y="70133"/>
                </a:lnTo>
                <a:lnTo>
                  <a:pt x="227103" y="110213"/>
                </a:lnTo>
                <a:lnTo>
                  <a:pt x="226200" y="125302"/>
                </a:lnTo>
                <a:lnTo>
                  <a:pt x="213451" y="166290"/>
                </a:lnTo>
                <a:lnTo>
                  <a:pt x="187973" y="198703"/>
                </a:lnTo>
                <a:lnTo>
                  <a:pt x="152770" y="219769"/>
                </a:lnTo>
                <a:lnTo>
                  <a:pt x="125381" y="226139"/>
                </a:lnTo>
                <a:lnTo>
                  <a:pt x="109045" y="225427"/>
                </a:lnTo>
                <a:lnTo>
                  <a:pt x="65504" y="213897"/>
                </a:lnTo>
                <a:lnTo>
                  <a:pt x="31602" y="190374"/>
                </a:lnTo>
                <a:lnTo>
                  <a:pt x="9186" y="157551"/>
                </a:lnTo>
                <a:lnTo>
                  <a:pt x="105" y="118121"/>
                </a:lnTo>
                <a:lnTo>
                  <a:pt x="0" y="113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80FDA6D-0D57-4D6C-A1BD-F7BAC6441B6B}"/>
              </a:ext>
            </a:extLst>
          </p:cNvPr>
          <p:cNvSpPr/>
          <p:nvPr/>
        </p:nvSpPr>
        <p:spPr>
          <a:xfrm>
            <a:off x="1916494" y="3896531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1688139" y="0"/>
                </a:moveTo>
                <a:lnTo>
                  <a:pt x="1688139" y="28575"/>
                </a:lnTo>
                <a:lnTo>
                  <a:pt x="0" y="28575"/>
                </a:lnTo>
                <a:lnTo>
                  <a:pt x="0" y="47625"/>
                </a:lnTo>
                <a:lnTo>
                  <a:pt x="1688139" y="47625"/>
                </a:lnTo>
                <a:lnTo>
                  <a:pt x="1688139" y="76200"/>
                </a:lnTo>
                <a:lnTo>
                  <a:pt x="1764339" y="38100"/>
                </a:lnTo>
                <a:lnTo>
                  <a:pt x="16881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24E7589-70FF-436A-9E0B-89C0777755CE}"/>
              </a:ext>
            </a:extLst>
          </p:cNvPr>
          <p:cNvSpPr/>
          <p:nvPr/>
        </p:nvSpPr>
        <p:spPr>
          <a:xfrm>
            <a:off x="1794563" y="2256269"/>
            <a:ext cx="862965" cy="1569720"/>
          </a:xfrm>
          <a:custGeom>
            <a:avLst/>
            <a:gdLst/>
            <a:ahLst/>
            <a:cxnLst/>
            <a:rect l="l" t="t" r="r" b="b"/>
            <a:pathLst>
              <a:path w="862964" h="1569720">
                <a:moveTo>
                  <a:pt x="862538" y="0"/>
                </a:moveTo>
                <a:lnTo>
                  <a:pt x="792586" y="48628"/>
                </a:lnTo>
                <a:lnTo>
                  <a:pt x="817667" y="62320"/>
                </a:lnTo>
                <a:lnTo>
                  <a:pt x="0" y="1560228"/>
                </a:lnTo>
                <a:lnTo>
                  <a:pt x="16720" y="1569355"/>
                </a:lnTo>
                <a:lnTo>
                  <a:pt x="834388" y="71447"/>
                </a:lnTo>
                <a:lnTo>
                  <a:pt x="859963" y="71447"/>
                </a:lnTo>
                <a:lnTo>
                  <a:pt x="862538" y="0"/>
                </a:lnTo>
                <a:close/>
              </a:path>
              <a:path w="862964" h="1569720">
                <a:moveTo>
                  <a:pt x="859963" y="71447"/>
                </a:moveTo>
                <a:lnTo>
                  <a:pt x="834388" y="71447"/>
                </a:lnTo>
                <a:lnTo>
                  <a:pt x="859469" y="85138"/>
                </a:lnTo>
                <a:lnTo>
                  <a:pt x="859963" y="7144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AA211F1-DCF3-4AD8-9D30-7596C4A0F4F9}"/>
              </a:ext>
            </a:extLst>
          </p:cNvPr>
          <p:cNvSpPr/>
          <p:nvPr/>
        </p:nvSpPr>
        <p:spPr>
          <a:xfrm>
            <a:off x="2660562" y="2244605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0" y="28573"/>
                </a:moveTo>
                <a:lnTo>
                  <a:pt x="0" y="47623"/>
                </a:lnTo>
                <a:lnTo>
                  <a:pt x="1688141" y="47625"/>
                </a:lnTo>
                <a:lnTo>
                  <a:pt x="1688141" y="76200"/>
                </a:lnTo>
                <a:lnTo>
                  <a:pt x="1764341" y="38100"/>
                </a:lnTo>
                <a:lnTo>
                  <a:pt x="1745291" y="28575"/>
                </a:lnTo>
                <a:lnTo>
                  <a:pt x="0" y="28573"/>
                </a:lnTo>
                <a:close/>
              </a:path>
              <a:path w="1764664" h="76200">
                <a:moveTo>
                  <a:pt x="1688141" y="0"/>
                </a:moveTo>
                <a:lnTo>
                  <a:pt x="1688141" y="28575"/>
                </a:lnTo>
                <a:lnTo>
                  <a:pt x="1745291" y="28575"/>
                </a:lnTo>
                <a:lnTo>
                  <a:pt x="1688141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E4BDFEC-9DC8-4101-924C-3F91865A14E0}"/>
              </a:ext>
            </a:extLst>
          </p:cNvPr>
          <p:cNvSpPr/>
          <p:nvPr/>
        </p:nvSpPr>
        <p:spPr>
          <a:xfrm>
            <a:off x="1878195" y="2291932"/>
            <a:ext cx="2513965" cy="1570990"/>
          </a:xfrm>
          <a:custGeom>
            <a:avLst/>
            <a:gdLst/>
            <a:ahLst/>
            <a:cxnLst/>
            <a:rect l="l" t="t" r="r" b="b"/>
            <a:pathLst>
              <a:path w="2513965" h="1570989">
                <a:moveTo>
                  <a:pt x="2513582" y="0"/>
                </a:moveTo>
                <a:lnTo>
                  <a:pt x="2428759" y="7943"/>
                </a:lnTo>
                <a:lnTo>
                  <a:pt x="2443866" y="32199"/>
                </a:lnTo>
                <a:lnTo>
                  <a:pt x="0" y="1554307"/>
                </a:lnTo>
                <a:lnTo>
                  <a:pt x="10071" y="1570478"/>
                </a:lnTo>
                <a:lnTo>
                  <a:pt x="2453937" y="48369"/>
                </a:lnTo>
                <a:lnTo>
                  <a:pt x="2483920" y="48369"/>
                </a:lnTo>
                <a:lnTo>
                  <a:pt x="2513582" y="0"/>
                </a:lnTo>
                <a:close/>
              </a:path>
              <a:path w="2513965" h="1570989">
                <a:moveTo>
                  <a:pt x="2483920" y="48369"/>
                </a:moveTo>
                <a:lnTo>
                  <a:pt x="2453937" y="48369"/>
                </a:lnTo>
                <a:lnTo>
                  <a:pt x="2469045" y="72624"/>
                </a:lnTo>
                <a:lnTo>
                  <a:pt x="2483920" y="483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AEF5092-760B-464A-89C1-7810D7733423}"/>
              </a:ext>
            </a:extLst>
          </p:cNvPr>
          <p:cNvSpPr txBox="1"/>
          <p:nvPr/>
        </p:nvSpPr>
        <p:spPr>
          <a:xfrm>
            <a:off x="109168" y="4201524"/>
            <a:ext cx="5003800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375" algn="ctr">
              <a:lnSpc>
                <a:spcPct val="100000"/>
              </a:lnSpc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  <a:p>
            <a:pPr marL="410209" marR="204470">
              <a:lnSpc>
                <a:spcPct val="99400"/>
              </a:lnSpc>
              <a:spcBef>
                <a:spcPts val="835"/>
              </a:spcBef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5" dirty="0">
                <a:latin typeface="Calibri"/>
                <a:cs typeface="Calibri"/>
              </a:rPr>
              <a:t>upd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h</a:t>
            </a:r>
            <a:r>
              <a:rPr sz="2500" dirty="0">
                <a:latin typeface="Calibri"/>
                <a:cs typeface="Calibri"/>
              </a:rPr>
              <a:t>ts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610"/>
              </a:spcBef>
            </a:pPr>
            <a:r>
              <a:rPr sz="900" spc="5" dirty="0">
                <a:latin typeface="Calibri"/>
                <a:cs typeface="Calibri"/>
              </a:rPr>
              <a:t>Nesterov,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</a:t>
            </a:r>
            <a:r>
              <a:rPr sz="900" spc="15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etho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sol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x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progr</a:t>
            </a:r>
            <a:r>
              <a:rPr sz="900" spc="15" dirty="0">
                <a:latin typeface="Calibri"/>
                <a:cs typeface="Calibri"/>
              </a:rPr>
              <a:t>amm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proble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wit</a:t>
            </a:r>
            <a:r>
              <a:rPr sz="900" spc="1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ergen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O</a:t>
            </a:r>
            <a:r>
              <a:rPr sz="900" spc="10" dirty="0">
                <a:latin typeface="Calibri"/>
                <a:cs typeface="Calibri"/>
              </a:rPr>
              <a:t>(1/k</a:t>
            </a:r>
            <a:r>
              <a:rPr sz="900" spc="5" dirty="0">
                <a:latin typeface="Calibri"/>
                <a:cs typeface="Calibri"/>
              </a:rPr>
              <a:t>^</a:t>
            </a:r>
            <a:r>
              <a:rPr sz="900" spc="10" dirty="0">
                <a:latin typeface="Calibri"/>
                <a:cs typeface="Calibri"/>
              </a:rPr>
              <a:t>2)</a:t>
            </a:r>
            <a:r>
              <a:rPr sz="900" spc="5" dirty="0">
                <a:latin typeface="Calibri"/>
                <a:cs typeface="Calibri"/>
              </a:rPr>
              <a:t>”,</a:t>
            </a:r>
            <a:r>
              <a:rPr sz="900" spc="10" dirty="0">
                <a:latin typeface="Calibri"/>
                <a:cs typeface="Calibri"/>
              </a:rPr>
              <a:t> 1983</a:t>
            </a:r>
            <a:r>
              <a:rPr sz="900" spc="5" dirty="0">
                <a:latin typeface="Calibri"/>
                <a:cs typeface="Calibri"/>
              </a:rPr>
              <a:t> Nesterov,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“Introdu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tor</a:t>
            </a:r>
            <a:r>
              <a:rPr sz="900" spc="10" dirty="0">
                <a:latin typeface="Calibri"/>
                <a:cs typeface="Calibri"/>
              </a:rPr>
              <a:t>y 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ture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x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opti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dirty="0">
                <a:latin typeface="Calibri"/>
                <a:cs typeface="Calibri"/>
              </a:rPr>
              <a:t>iz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tion: </a:t>
            </a:r>
            <a:r>
              <a:rPr sz="900" spc="10" dirty="0">
                <a:latin typeface="Calibri"/>
                <a:cs typeface="Calibri"/>
              </a:rPr>
              <a:t>a </a:t>
            </a:r>
            <a:r>
              <a:rPr sz="900" spc="5" dirty="0">
                <a:latin typeface="Calibri"/>
                <a:cs typeface="Calibri"/>
              </a:rPr>
              <a:t>b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si</a:t>
            </a:r>
            <a:r>
              <a:rPr sz="900" spc="10" dirty="0">
                <a:latin typeface="Calibri"/>
                <a:cs typeface="Calibri"/>
              </a:rPr>
              <a:t>c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ourse”,</a:t>
            </a:r>
            <a:r>
              <a:rPr sz="900" spc="10" dirty="0">
                <a:latin typeface="Calibri"/>
                <a:cs typeface="Calibri"/>
              </a:rPr>
              <a:t> 2004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E44622F-78CA-4B58-B41A-DFEA7B569702}"/>
              </a:ext>
            </a:extLst>
          </p:cNvPr>
          <p:cNvSpPr txBox="1"/>
          <p:nvPr/>
        </p:nvSpPr>
        <p:spPr>
          <a:xfrm>
            <a:off x="109168" y="6144975"/>
            <a:ext cx="4711700" cy="14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5" dirty="0">
                <a:latin typeface="Calibri"/>
                <a:cs typeface="Calibri"/>
              </a:rPr>
              <a:t>Suts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er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port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initi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liz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entu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dee</a:t>
            </a:r>
            <a:r>
              <a:rPr sz="900" spc="10" dirty="0">
                <a:latin typeface="Calibri"/>
                <a:cs typeface="Calibri"/>
              </a:rPr>
              <a:t>p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rning”,</a:t>
            </a:r>
            <a:r>
              <a:rPr sz="900" spc="10" dirty="0">
                <a:latin typeface="Calibri"/>
                <a:cs typeface="Calibri"/>
              </a:rPr>
              <a:t> ICML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238C9D6-3012-4184-A5F0-867C06A4F6DE}"/>
              </a:ext>
            </a:extLst>
          </p:cNvPr>
          <p:cNvSpPr txBox="1"/>
          <p:nvPr/>
        </p:nvSpPr>
        <p:spPr>
          <a:xfrm>
            <a:off x="944482" y="1347644"/>
            <a:ext cx="3813175" cy="209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Mo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 upd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500" spc="-130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ty</a:t>
            </a:r>
            <a:endParaRPr sz="2500">
              <a:latin typeface="Calibri"/>
              <a:cs typeface="Calibri"/>
            </a:endParaRPr>
          </a:p>
          <a:p>
            <a:pPr marL="2399665">
              <a:lnSpc>
                <a:spcPct val="100000"/>
              </a:lnSpc>
              <a:spcBef>
                <a:spcPts val="1400"/>
              </a:spcBef>
            </a:pP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st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2A6B42F-E57F-436C-A64A-97439AF643D9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40">
                <a:latin typeface="Calibri Light"/>
                <a:cs typeface="Calibri Light"/>
              </a:rPr>
              <a:t>SGD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+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tu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endParaRPr lang="en-US" sz="39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21002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69ED98-44CD-4FFC-BD68-D7FFE072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8B9D79D-1F17-4065-A186-9629F7B8F963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Ne</a:t>
            </a:r>
            <a:r>
              <a:rPr lang="en-US" sz="3900" spc="-15">
                <a:latin typeface="Calibri Light"/>
                <a:cs typeface="Calibri Light"/>
              </a:rPr>
              <a:t>st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v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35">
                <a:latin typeface="Calibri Light"/>
                <a:cs typeface="Calibri Light"/>
              </a:rPr>
              <a:t>tum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2954786-BBA5-4CAC-A8CC-EE232649CBF5}"/>
              </a:ext>
            </a:extLst>
          </p:cNvPr>
          <p:cNvSpPr/>
          <p:nvPr/>
        </p:nvSpPr>
        <p:spPr>
          <a:xfrm>
            <a:off x="1689459" y="3821455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30" h="226695">
                <a:moveTo>
                  <a:pt x="103941" y="0"/>
                </a:moveTo>
                <a:lnTo>
                  <a:pt x="63102" y="11355"/>
                </a:lnTo>
                <a:lnTo>
                  <a:pt x="30067" y="36083"/>
                </a:lnTo>
                <a:lnTo>
                  <a:pt x="7957" y="71064"/>
                </a:lnTo>
                <a:lnTo>
                  <a:pt x="83" y="110214"/>
                </a:lnTo>
                <a:lnTo>
                  <a:pt x="0" y="118120"/>
                </a:lnTo>
                <a:lnTo>
                  <a:pt x="1431" y="131831"/>
                </a:lnTo>
                <a:lnTo>
                  <a:pt x="15162" y="169358"/>
                </a:lnTo>
                <a:lnTo>
                  <a:pt x="41612" y="199380"/>
                </a:lnTo>
                <a:lnTo>
                  <a:pt x="78932" y="219205"/>
                </a:lnTo>
                <a:lnTo>
                  <a:pt x="125274" y="226139"/>
                </a:lnTo>
                <a:lnTo>
                  <a:pt x="139287" y="223790"/>
                </a:lnTo>
                <a:lnTo>
                  <a:pt x="177065" y="207123"/>
                </a:lnTo>
                <a:lnTo>
                  <a:pt x="206118" y="178184"/>
                </a:lnTo>
                <a:lnTo>
                  <a:pt x="223444" y="139747"/>
                </a:lnTo>
                <a:lnTo>
                  <a:pt x="226996" y="110214"/>
                </a:lnTo>
                <a:lnTo>
                  <a:pt x="225780" y="96287"/>
                </a:lnTo>
                <a:lnTo>
                  <a:pt x="212501" y="58111"/>
                </a:lnTo>
                <a:lnTo>
                  <a:pt x="186388" y="27493"/>
                </a:lnTo>
                <a:lnTo>
                  <a:pt x="149511" y="7200"/>
                </a:lnTo>
                <a:lnTo>
                  <a:pt x="10394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E428AFA-F289-4048-9257-22872F7BFFAC}"/>
              </a:ext>
            </a:extLst>
          </p:cNvPr>
          <p:cNvSpPr/>
          <p:nvPr/>
        </p:nvSpPr>
        <p:spPr>
          <a:xfrm>
            <a:off x="1689354" y="3821455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30" h="226695">
                <a:moveTo>
                  <a:pt x="0" y="113176"/>
                </a:moveTo>
                <a:lnTo>
                  <a:pt x="8063" y="71064"/>
                </a:lnTo>
                <a:lnTo>
                  <a:pt x="30173" y="36084"/>
                </a:lnTo>
                <a:lnTo>
                  <a:pt x="63208" y="11355"/>
                </a:lnTo>
                <a:lnTo>
                  <a:pt x="104046" y="0"/>
                </a:lnTo>
                <a:lnTo>
                  <a:pt x="120075" y="774"/>
                </a:lnTo>
                <a:lnTo>
                  <a:pt x="162977" y="12646"/>
                </a:lnTo>
                <a:lnTo>
                  <a:pt x="196496" y="36688"/>
                </a:lnTo>
                <a:lnTo>
                  <a:pt x="218561" y="70133"/>
                </a:lnTo>
                <a:lnTo>
                  <a:pt x="227103" y="110213"/>
                </a:lnTo>
                <a:lnTo>
                  <a:pt x="226200" y="125302"/>
                </a:lnTo>
                <a:lnTo>
                  <a:pt x="213451" y="166290"/>
                </a:lnTo>
                <a:lnTo>
                  <a:pt x="187973" y="198703"/>
                </a:lnTo>
                <a:lnTo>
                  <a:pt x="152770" y="219769"/>
                </a:lnTo>
                <a:lnTo>
                  <a:pt x="125381" y="226139"/>
                </a:lnTo>
                <a:lnTo>
                  <a:pt x="109045" y="225427"/>
                </a:lnTo>
                <a:lnTo>
                  <a:pt x="65504" y="213897"/>
                </a:lnTo>
                <a:lnTo>
                  <a:pt x="31602" y="190374"/>
                </a:lnTo>
                <a:lnTo>
                  <a:pt x="9186" y="157551"/>
                </a:lnTo>
                <a:lnTo>
                  <a:pt x="105" y="118121"/>
                </a:lnTo>
                <a:lnTo>
                  <a:pt x="0" y="113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96174FA-266C-4B48-9E2C-5487F3F4E535}"/>
              </a:ext>
            </a:extLst>
          </p:cNvPr>
          <p:cNvSpPr/>
          <p:nvPr/>
        </p:nvSpPr>
        <p:spPr>
          <a:xfrm>
            <a:off x="1916494" y="3896531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1688139" y="0"/>
                </a:moveTo>
                <a:lnTo>
                  <a:pt x="1688139" y="28575"/>
                </a:lnTo>
                <a:lnTo>
                  <a:pt x="0" y="28575"/>
                </a:lnTo>
                <a:lnTo>
                  <a:pt x="0" y="47625"/>
                </a:lnTo>
                <a:lnTo>
                  <a:pt x="1688139" y="47625"/>
                </a:lnTo>
                <a:lnTo>
                  <a:pt x="1688139" y="76200"/>
                </a:lnTo>
                <a:lnTo>
                  <a:pt x="1764339" y="38100"/>
                </a:lnTo>
                <a:lnTo>
                  <a:pt x="16881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2C426B4-6E64-45AC-9F16-6138C0882C90}"/>
              </a:ext>
            </a:extLst>
          </p:cNvPr>
          <p:cNvSpPr/>
          <p:nvPr/>
        </p:nvSpPr>
        <p:spPr>
          <a:xfrm>
            <a:off x="1794563" y="2256269"/>
            <a:ext cx="862965" cy="1569720"/>
          </a:xfrm>
          <a:custGeom>
            <a:avLst/>
            <a:gdLst/>
            <a:ahLst/>
            <a:cxnLst/>
            <a:rect l="l" t="t" r="r" b="b"/>
            <a:pathLst>
              <a:path w="862964" h="1569720">
                <a:moveTo>
                  <a:pt x="862538" y="0"/>
                </a:moveTo>
                <a:lnTo>
                  <a:pt x="792586" y="48628"/>
                </a:lnTo>
                <a:lnTo>
                  <a:pt x="817667" y="62320"/>
                </a:lnTo>
                <a:lnTo>
                  <a:pt x="0" y="1560228"/>
                </a:lnTo>
                <a:lnTo>
                  <a:pt x="16720" y="1569355"/>
                </a:lnTo>
                <a:lnTo>
                  <a:pt x="834388" y="71447"/>
                </a:lnTo>
                <a:lnTo>
                  <a:pt x="859963" y="71447"/>
                </a:lnTo>
                <a:lnTo>
                  <a:pt x="862538" y="0"/>
                </a:lnTo>
                <a:close/>
              </a:path>
              <a:path w="862964" h="1569720">
                <a:moveTo>
                  <a:pt x="859963" y="71447"/>
                </a:moveTo>
                <a:lnTo>
                  <a:pt x="834388" y="71447"/>
                </a:lnTo>
                <a:lnTo>
                  <a:pt x="859469" y="85138"/>
                </a:lnTo>
                <a:lnTo>
                  <a:pt x="859963" y="7144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B9C961A-7BDE-4267-BB9D-F7370AB60C73}"/>
              </a:ext>
            </a:extLst>
          </p:cNvPr>
          <p:cNvSpPr/>
          <p:nvPr/>
        </p:nvSpPr>
        <p:spPr>
          <a:xfrm>
            <a:off x="2660562" y="2244605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0" y="28573"/>
                </a:moveTo>
                <a:lnTo>
                  <a:pt x="0" y="47623"/>
                </a:lnTo>
                <a:lnTo>
                  <a:pt x="1688141" y="47625"/>
                </a:lnTo>
                <a:lnTo>
                  <a:pt x="1688141" y="76200"/>
                </a:lnTo>
                <a:lnTo>
                  <a:pt x="1764341" y="38100"/>
                </a:lnTo>
                <a:lnTo>
                  <a:pt x="1745291" y="28575"/>
                </a:lnTo>
                <a:lnTo>
                  <a:pt x="0" y="28573"/>
                </a:lnTo>
                <a:close/>
              </a:path>
              <a:path w="1764664" h="76200">
                <a:moveTo>
                  <a:pt x="1688141" y="0"/>
                </a:moveTo>
                <a:lnTo>
                  <a:pt x="1688141" y="28575"/>
                </a:lnTo>
                <a:lnTo>
                  <a:pt x="1745291" y="28575"/>
                </a:lnTo>
                <a:lnTo>
                  <a:pt x="1688141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FBDBC99-F114-4240-A82D-3DD2BA84EB76}"/>
              </a:ext>
            </a:extLst>
          </p:cNvPr>
          <p:cNvSpPr/>
          <p:nvPr/>
        </p:nvSpPr>
        <p:spPr>
          <a:xfrm>
            <a:off x="1878195" y="2291932"/>
            <a:ext cx="2513965" cy="1570990"/>
          </a:xfrm>
          <a:custGeom>
            <a:avLst/>
            <a:gdLst/>
            <a:ahLst/>
            <a:cxnLst/>
            <a:rect l="l" t="t" r="r" b="b"/>
            <a:pathLst>
              <a:path w="2513965" h="1570989">
                <a:moveTo>
                  <a:pt x="2513582" y="0"/>
                </a:moveTo>
                <a:lnTo>
                  <a:pt x="2428759" y="7943"/>
                </a:lnTo>
                <a:lnTo>
                  <a:pt x="2443866" y="32199"/>
                </a:lnTo>
                <a:lnTo>
                  <a:pt x="0" y="1554307"/>
                </a:lnTo>
                <a:lnTo>
                  <a:pt x="10071" y="1570478"/>
                </a:lnTo>
                <a:lnTo>
                  <a:pt x="2453937" y="48369"/>
                </a:lnTo>
                <a:lnTo>
                  <a:pt x="2483920" y="48369"/>
                </a:lnTo>
                <a:lnTo>
                  <a:pt x="2513582" y="0"/>
                </a:lnTo>
                <a:close/>
              </a:path>
              <a:path w="2513965" h="1570989">
                <a:moveTo>
                  <a:pt x="2483920" y="48369"/>
                </a:moveTo>
                <a:lnTo>
                  <a:pt x="2453937" y="48369"/>
                </a:lnTo>
                <a:lnTo>
                  <a:pt x="2469045" y="72624"/>
                </a:lnTo>
                <a:lnTo>
                  <a:pt x="2483920" y="483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C67B1C7-827C-4374-9999-53D462748D22}"/>
              </a:ext>
            </a:extLst>
          </p:cNvPr>
          <p:cNvSpPr txBox="1"/>
          <p:nvPr/>
        </p:nvSpPr>
        <p:spPr>
          <a:xfrm>
            <a:off x="109168" y="4201524"/>
            <a:ext cx="5003800" cy="194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3375" algn="ctr">
              <a:lnSpc>
                <a:spcPct val="100000"/>
              </a:lnSpc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  <a:p>
            <a:pPr marL="410209" marR="204470">
              <a:lnSpc>
                <a:spcPct val="99400"/>
              </a:lnSpc>
              <a:spcBef>
                <a:spcPts val="835"/>
              </a:spcBef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p</a:t>
            </a:r>
            <a:r>
              <a:rPr sz="2500" spc="-5" dirty="0">
                <a:latin typeface="Calibri"/>
                <a:cs typeface="Calibri"/>
              </a:rPr>
              <a:t> us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5" dirty="0">
                <a:latin typeface="Calibri"/>
                <a:cs typeface="Calibri"/>
              </a:rPr>
              <a:t>upd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h</a:t>
            </a:r>
            <a:r>
              <a:rPr sz="2500" dirty="0">
                <a:latin typeface="Calibri"/>
                <a:cs typeface="Calibri"/>
              </a:rPr>
              <a:t>ts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610"/>
              </a:spcBef>
            </a:pPr>
            <a:r>
              <a:rPr sz="900" spc="5" dirty="0">
                <a:latin typeface="Calibri"/>
                <a:cs typeface="Calibri"/>
              </a:rPr>
              <a:t>Nesterov,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</a:t>
            </a:r>
            <a:r>
              <a:rPr sz="900" spc="15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etho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sol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x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progr</a:t>
            </a:r>
            <a:r>
              <a:rPr sz="900" spc="15" dirty="0">
                <a:latin typeface="Calibri"/>
                <a:cs typeface="Calibri"/>
              </a:rPr>
              <a:t>amm</a:t>
            </a:r>
            <a:r>
              <a:rPr sz="900" spc="5" dirty="0">
                <a:latin typeface="Calibri"/>
                <a:cs typeface="Calibri"/>
              </a:rPr>
              <a:t>in</a:t>
            </a:r>
            <a:r>
              <a:rPr sz="900" spc="10" dirty="0">
                <a:latin typeface="Calibri"/>
                <a:cs typeface="Calibri"/>
              </a:rPr>
              <a:t>g</a:t>
            </a:r>
            <a:r>
              <a:rPr sz="900" spc="5" dirty="0">
                <a:latin typeface="Calibri"/>
                <a:cs typeface="Calibri"/>
              </a:rPr>
              <a:t> proble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wit</a:t>
            </a:r>
            <a:r>
              <a:rPr sz="900" spc="10" dirty="0">
                <a:latin typeface="Calibri"/>
                <a:cs typeface="Calibri"/>
              </a:rPr>
              <a:t>h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ergen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r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O</a:t>
            </a:r>
            <a:r>
              <a:rPr sz="900" spc="10" dirty="0">
                <a:latin typeface="Calibri"/>
                <a:cs typeface="Calibri"/>
              </a:rPr>
              <a:t>(1/k</a:t>
            </a:r>
            <a:r>
              <a:rPr sz="900" spc="5" dirty="0">
                <a:latin typeface="Calibri"/>
                <a:cs typeface="Calibri"/>
              </a:rPr>
              <a:t>^</a:t>
            </a:r>
            <a:r>
              <a:rPr sz="900" spc="10" dirty="0">
                <a:latin typeface="Calibri"/>
                <a:cs typeface="Calibri"/>
              </a:rPr>
              <a:t>2)</a:t>
            </a:r>
            <a:r>
              <a:rPr sz="900" spc="5" dirty="0">
                <a:latin typeface="Calibri"/>
                <a:cs typeface="Calibri"/>
              </a:rPr>
              <a:t>”,</a:t>
            </a:r>
            <a:r>
              <a:rPr sz="900" spc="10" dirty="0">
                <a:latin typeface="Calibri"/>
                <a:cs typeface="Calibri"/>
              </a:rPr>
              <a:t> 1983</a:t>
            </a:r>
            <a:r>
              <a:rPr sz="900" spc="5" dirty="0">
                <a:latin typeface="Calibri"/>
                <a:cs typeface="Calibri"/>
              </a:rPr>
              <a:t> Nesterov,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“Introdu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tor</a:t>
            </a:r>
            <a:r>
              <a:rPr sz="900" spc="10" dirty="0">
                <a:latin typeface="Calibri"/>
                <a:cs typeface="Calibri"/>
              </a:rPr>
              <a:t>y 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ture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 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on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x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opti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dirty="0">
                <a:latin typeface="Calibri"/>
                <a:cs typeface="Calibri"/>
              </a:rPr>
              <a:t>iz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tion: </a:t>
            </a:r>
            <a:r>
              <a:rPr sz="900" spc="10" dirty="0">
                <a:latin typeface="Calibri"/>
                <a:cs typeface="Calibri"/>
              </a:rPr>
              <a:t>a </a:t>
            </a:r>
            <a:r>
              <a:rPr sz="900" spc="5" dirty="0">
                <a:latin typeface="Calibri"/>
                <a:cs typeface="Calibri"/>
              </a:rPr>
              <a:t>b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si</a:t>
            </a:r>
            <a:r>
              <a:rPr sz="900" spc="10" dirty="0">
                <a:latin typeface="Calibri"/>
                <a:cs typeface="Calibri"/>
              </a:rPr>
              <a:t>c 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ourse”,</a:t>
            </a:r>
            <a:r>
              <a:rPr sz="900" spc="10" dirty="0">
                <a:latin typeface="Calibri"/>
                <a:cs typeface="Calibri"/>
              </a:rPr>
              <a:t> 2004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FEAD399-0565-4380-8020-8398A20E9DD1}"/>
              </a:ext>
            </a:extLst>
          </p:cNvPr>
          <p:cNvSpPr txBox="1"/>
          <p:nvPr/>
        </p:nvSpPr>
        <p:spPr>
          <a:xfrm>
            <a:off x="944482" y="1347644"/>
            <a:ext cx="3813175" cy="209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Mo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 upd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500" spc="-130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ty</a:t>
            </a:r>
            <a:endParaRPr sz="2500">
              <a:latin typeface="Calibri"/>
              <a:cs typeface="Calibri"/>
            </a:endParaRPr>
          </a:p>
          <a:p>
            <a:pPr marL="2399665">
              <a:lnSpc>
                <a:spcPct val="100000"/>
              </a:lnSpc>
              <a:spcBef>
                <a:spcPts val="1400"/>
              </a:spcBef>
            </a:pP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st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96ED2BF-67A3-41C3-AD8A-4B5873C6E6ED}"/>
              </a:ext>
            </a:extLst>
          </p:cNvPr>
          <p:cNvSpPr/>
          <p:nvPr/>
        </p:nvSpPr>
        <p:spPr>
          <a:xfrm>
            <a:off x="7577325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103940" y="0"/>
                </a:moveTo>
                <a:lnTo>
                  <a:pt x="63101" y="11355"/>
                </a:lnTo>
                <a:lnTo>
                  <a:pt x="30067" y="36084"/>
                </a:lnTo>
                <a:lnTo>
                  <a:pt x="7957" y="71065"/>
                </a:lnTo>
                <a:lnTo>
                  <a:pt x="83" y="110213"/>
                </a:lnTo>
                <a:lnTo>
                  <a:pt x="0" y="118120"/>
                </a:lnTo>
                <a:lnTo>
                  <a:pt x="1431" y="131832"/>
                </a:lnTo>
                <a:lnTo>
                  <a:pt x="15162" y="169358"/>
                </a:lnTo>
                <a:lnTo>
                  <a:pt x="41612" y="199381"/>
                </a:lnTo>
                <a:lnTo>
                  <a:pt x="78932" y="219205"/>
                </a:lnTo>
                <a:lnTo>
                  <a:pt x="125275" y="226139"/>
                </a:lnTo>
                <a:lnTo>
                  <a:pt x="139287" y="223790"/>
                </a:lnTo>
                <a:lnTo>
                  <a:pt x="177065" y="207123"/>
                </a:lnTo>
                <a:lnTo>
                  <a:pt x="206118" y="178184"/>
                </a:lnTo>
                <a:lnTo>
                  <a:pt x="223444" y="139747"/>
                </a:lnTo>
                <a:lnTo>
                  <a:pt x="226996" y="110213"/>
                </a:lnTo>
                <a:lnTo>
                  <a:pt x="225780" y="96286"/>
                </a:lnTo>
                <a:lnTo>
                  <a:pt x="212500" y="58110"/>
                </a:lnTo>
                <a:lnTo>
                  <a:pt x="186387" y="27492"/>
                </a:lnTo>
                <a:lnTo>
                  <a:pt x="149510" y="7200"/>
                </a:lnTo>
                <a:lnTo>
                  <a:pt x="1039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5940AD0-A214-4E45-8947-5A589AEEE6F4}"/>
              </a:ext>
            </a:extLst>
          </p:cNvPr>
          <p:cNvSpPr/>
          <p:nvPr/>
        </p:nvSpPr>
        <p:spPr>
          <a:xfrm>
            <a:off x="7577219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0" y="113176"/>
                </a:moveTo>
                <a:lnTo>
                  <a:pt x="8063" y="71064"/>
                </a:lnTo>
                <a:lnTo>
                  <a:pt x="30173" y="36084"/>
                </a:lnTo>
                <a:lnTo>
                  <a:pt x="63208" y="11355"/>
                </a:lnTo>
                <a:lnTo>
                  <a:pt x="104046" y="0"/>
                </a:lnTo>
                <a:lnTo>
                  <a:pt x="120075" y="774"/>
                </a:lnTo>
                <a:lnTo>
                  <a:pt x="162977" y="12646"/>
                </a:lnTo>
                <a:lnTo>
                  <a:pt x="196496" y="36688"/>
                </a:lnTo>
                <a:lnTo>
                  <a:pt x="218561" y="70133"/>
                </a:lnTo>
                <a:lnTo>
                  <a:pt x="227103" y="110213"/>
                </a:lnTo>
                <a:lnTo>
                  <a:pt x="226200" y="125302"/>
                </a:lnTo>
                <a:lnTo>
                  <a:pt x="213451" y="166290"/>
                </a:lnTo>
                <a:lnTo>
                  <a:pt x="187973" y="198703"/>
                </a:lnTo>
                <a:lnTo>
                  <a:pt x="152770" y="219769"/>
                </a:lnTo>
                <a:lnTo>
                  <a:pt x="125381" y="226139"/>
                </a:lnTo>
                <a:lnTo>
                  <a:pt x="109045" y="225427"/>
                </a:lnTo>
                <a:lnTo>
                  <a:pt x="65504" y="213897"/>
                </a:lnTo>
                <a:lnTo>
                  <a:pt x="31602" y="190374"/>
                </a:lnTo>
                <a:lnTo>
                  <a:pt x="9186" y="157551"/>
                </a:lnTo>
                <a:lnTo>
                  <a:pt x="105" y="118121"/>
                </a:lnTo>
                <a:lnTo>
                  <a:pt x="0" y="113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E82F0D7-1195-43CE-AFFE-C6EC7F60441A}"/>
              </a:ext>
            </a:extLst>
          </p:cNvPr>
          <p:cNvSpPr/>
          <p:nvPr/>
        </p:nvSpPr>
        <p:spPr>
          <a:xfrm>
            <a:off x="7682430" y="2354342"/>
            <a:ext cx="862965" cy="1569720"/>
          </a:xfrm>
          <a:custGeom>
            <a:avLst/>
            <a:gdLst/>
            <a:ahLst/>
            <a:cxnLst/>
            <a:rect l="l" t="t" r="r" b="b"/>
            <a:pathLst>
              <a:path w="862965" h="1569720">
                <a:moveTo>
                  <a:pt x="862538" y="0"/>
                </a:moveTo>
                <a:lnTo>
                  <a:pt x="792586" y="48629"/>
                </a:lnTo>
                <a:lnTo>
                  <a:pt x="817667" y="62320"/>
                </a:lnTo>
                <a:lnTo>
                  <a:pt x="0" y="1560228"/>
                </a:lnTo>
                <a:lnTo>
                  <a:pt x="16720" y="1569356"/>
                </a:lnTo>
                <a:lnTo>
                  <a:pt x="834388" y="71447"/>
                </a:lnTo>
                <a:lnTo>
                  <a:pt x="859963" y="71447"/>
                </a:lnTo>
                <a:lnTo>
                  <a:pt x="862538" y="0"/>
                </a:lnTo>
                <a:close/>
              </a:path>
              <a:path w="862965" h="1569720">
                <a:moveTo>
                  <a:pt x="859963" y="71447"/>
                </a:moveTo>
                <a:lnTo>
                  <a:pt x="834388" y="71447"/>
                </a:lnTo>
                <a:lnTo>
                  <a:pt x="859469" y="85139"/>
                </a:lnTo>
                <a:lnTo>
                  <a:pt x="859963" y="7144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BBD0E0A-B596-491E-99D1-D7EBD6A84B59}"/>
              </a:ext>
            </a:extLst>
          </p:cNvPr>
          <p:cNvSpPr/>
          <p:nvPr/>
        </p:nvSpPr>
        <p:spPr>
          <a:xfrm>
            <a:off x="7766352" y="2764308"/>
            <a:ext cx="2072639" cy="1196340"/>
          </a:xfrm>
          <a:custGeom>
            <a:avLst/>
            <a:gdLst/>
            <a:ahLst/>
            <a:cxnLst/>
            <a:rect l="l" t="t" r="r" b="b"/>
            <a:pathLst>
              <a:path w="2072640" h="1196339">
                <a:moveTo>
                  <a:pt x="2072606" y="0"/>
                </a:moveTo>
                <a:lnTo>
                  <a:pt x="1987555" y="4926"/>
                </a:lnTo>
                <a:lnTo>
                  <a:pt x="2001790" y="29702"/>
                </a:lnTo>
                <a:lnTo>
                  <a:pt x="0" y="1179832"/>
                </a:lnTo>
                <a:lnTo>
                  <a:pt x="9490" y="1196350"/>
                </a:lnTo>
                <a:lnTo>
                  <a:pt x="2011281" y="46220"/>
                </a:lnTo>
                <a:lnTo>
                  <a:pt x="2041949" y="46220"/>
                </a:lnTo>
                <a:lnTo>
                  <a:pt x="2072606" y="0"/>
                </a:lnTo>
                <a:close/>
              </a:path>
              <a:path w="2072640" h="1196339">
                <a:moveTo>
                  <a:pt x="2041949" y="46220"/>
                </a:moveTo>
                <a:lnTo>
                  <a:pt x="2011281" y="46220"/>
                </a:lnTo>
                <a:lnTo>
                  <a:pt x="2025515" y="70996"/>
                </a:lnTo>
                <a:lnTo>
                  <a:pt x="2041949" y="462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1F119D0-E2CD-4C49-8EB6-6FA7CB405E3B}"/>
              </a:ext>
            </a:extLst>
          </p:cNvPr>
          <p:cNvSpPr/>
          <p:nvPr/>
        </p:nvSpPr>
        <p:spPr>
          <a:xfrm>
            <a:off x="8512626" y="2345203"/>
            <a:ext cx="1296670" cy="404495"/>
          </a:xfrm>
          <a:custGeom>
            <a:avLst/>
            <a:gdLst/>
            <a:ahLst/>
            <a:cxnLst/>
            <a:rect l="l" t="t" r="r" b="b"/>
            <a:pathLst>
              <a:path w="1296670" h="404494">
                <a:moveTo>
                  <a:pt x="5367" y="0"/>
                </a:moveTo>
                <a:lnTo>
                  <a:pt x="0" y="18279"/>
                </a:lnTo>
                <a:lnTo>
                  <a:pt x="1220550" y="376708"/>
                </a:lnTo>
                <a:lnTo>
                  <a:pt x="1212498" y="404126"/>
                </a:lnTo>
                <a:lnTo>
                  <a:pt x="1296346" y="389040"/>
                </a:lnTo>
                <a:lnTo>
                  <a:pt x="1263441" y="358430"/>
                </a:lnTo>
                <a:lnTo>
                  <a:pt x="1225917" y="358430"/>
                </a:lnTo>
                <a:lnTo>
                  <a:pt x="5367" y="0"/>
                </a:lnTo>
                <a:close/>
              </a:path>
              <a:path w="1296670" h="404494">
                <a:moveTo>
                  <a:pt x="1233968" y="331014"/>
                </a:moveTo>
                <a:lnTo>
                  <a:pt x="1225917" y="358430"/>
                </a:lnTo>
                <a:lnTo>
                  <a:pt x="1263441" y="358430"/>
                </a:lnTo>
                <a:lnTo>
                  <a:pt x="1233968" y="331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6B449BF-266B-4C60-A731-8630C889F9E5}"/>
              </a:ext>
            </a:extLst>
          </p:cNvPr>
          <p:cNvSpPr txBox="1"/>
          <p:nvPr/>
        </p:nvSpPr>
        <p:spPr>
          <a:xfrm>
            <a:off x="6957517" y="1390329"/>
            <a:ext cx="3687445" cy="215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Ne</a:t>
            </a:r>
            <a:r>
              <a:rPr sz="3200" spc="-55" dirty="0">
                <a:latin typeface="Calibri"/>
                <a:cs typeface="Calibri"/>
              </a:rPr>
              <a:t>s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ov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  <a:p>
            <a:pPr marL="2274570" marR="5080" indent="-35560">
              <a:lnSpc>
                <a:spcPts val="6940"/>
              </a:lnSpc>
              <a:spcBef>
                <a:spcPts val="585"/>
              </a:spcBef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st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6CE1CD4D-A006-4EB8-A949-AEEBE0A28A5D}"/>
              </a:ext>
            </a:extLst>
          </p:cNvPr>
          <p:cNvSpPr txBox="1"/>
          <p:nvPr/>
        </p:nvSpPr>
        <p:spPr>
          <a:xfrm>
            <a:off x="109168" y="6144975"/>
            <a:ext cx="4711700" cy="14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5" dirty="0">
                <a:latin typeface="Calibri"/>
                <a:cs typeface="Calibri"/>
              </a:rPr>
              <a:t>Suts</a:t>
            </a:r>
            <a:r>
              <a:rPr sz="900" spc="10" dirty="0">
                <a:latin typeface="Calibri"/>
                <a:cs typeface="Calibri"/>
              </a:rPr>
              <a:t>k</a:t>
            </a:r>
            <a:r>
              <a:rPr sz="900" spc="5" dirty="0">
                <a:latin typeface="Calibri"/>
                <a:cs typeface="Calibri"/>
              </a:rPr>
              <a:t>e</a:t>
            </a:r>
            <a:r>
              <a:rPr sz="900" spc="10" dirty="0">
                <a:latin typeface="Calibri"/>
                <a:cs typeface="Calibri"/>
              </a:rPr>
              <a:t>v</a:t>
            </a:r>
            <a:r>
              <a:rPr sz="900" spc="5" dirty="0">
                <a:latin typeface="Calibri"/>
                <a:cs typeface="Calibri"/>
              </a:rPr>
              <a:t>er et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</a:t>
            </a:r>
            <a:r>
              <a:rPr sz="900" spc="5" dirty="0">
                <a:latin typeface="Calibri"/>
                <a:cs typeface="Calibri"/>
              </a:rPr>
              <a:t>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“O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th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port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5" dirty="0">
                <a:latin typeface="Calibri"/>
                <a:cs typeface="Calibri"/>
              </a:rPr>
              <a:t>c</a:t>
            </a:r>
            <a:r>
              <a:rPr sz="900" spc="10" dirty="0">
                <a:latin typeface="Calibri"/>
                <a:cs typeface="Calibri"/>
              </a:rPr>
              <a:t>e</a:t>
            </a:r>
            <a:r>
              <a:rPr sz="900" spc="5" dirty="0">
                <a:latin typeface="Calibri"/>
                <a:cs typeface="Calibri"/>
              </a:rPr>
              <a:t> of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initi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liz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dirty="0">
                <a:latin typeface="Calibri"/>
                <a:cs typeface="Calibri"/>
              </a:rPr>
              <a:t>tio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spc="10" dirty="0">
                <a:latin typeface="Calibri"/>
                <a:cs typeface="Calibri"/>
              </a:rPr>
              <a:t>d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o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5" dirty="0">
                <a:latin typeface="Calibri"/>
                <a:cs typeface="Calibri"/>
              </a:rPr>
              <a:t>entu</a:t>
            </a:r>
            <a:r>
              <a:rPr sz="900" spc="20" dirty="0">
                <a:latin typeface="Calibri"/>
                <a:cs typeface="Calibri"/>
              </a:rPr>
              <a:t>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n</a:t>
            </a:r>
            <a:r>
              <a:rPr sz="900" spc="5" dirty="0">
                <a:latin typeface="Calibri"/>
                <a:cs typeface="Calibri"/>
              </a:rPr>
              <a:t> dee</a:t>
            </a:r>
            <a:r>
              <a:rPr sz="900" spc="10" dirty="0">
                <a:latin typeface="Calibri"/>
                <a:cs typeface="Calibri"/>
              </a:rPr>
              <a:t>p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le</a:t>
            </a:r>
            <a:r>
              <a:rPr sz="900" spc="10" dirty="0">
                <a:latin typeface="Calibri"/>
                <a:cs typeface="Calibri"/>
              </a:rPr>
              <a:t>a</a:t>
            </a:r>
            <a:r>
              <a:rPr sz="900" spc="5" dirty="0">
                <a:latin typeface="Calibri"/>
                <a:cs typeface="Calibri"/>
              </a:rPr>
              <a:t>rning”,</a:t>
            </a:r>
            <a:r>
              <a:rPr sz="900" spc="10" dirty="0">
                <a:latin typeface="Calibri"/>
                <a:cs typeface="Calibri"/>
              </a:rPr>
              <a:t> ICML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10" dirty="0"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4B412CEE-493B-4310-A617-F3860F8F7399}"/>
              </a:ext>
            </a:extLst>
          </p:cNvPr>
          <p:cNvSpPr txBox="1"/>
          <p:nvPr/>
        </p:nvSpPr>
        <p:spPr>
          <a:xfrm>
            <a:off x="6832349" y="2642962"/>
            <a:ext cx="104266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30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ty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4CC8F184-F384-4493-8223-91ABD4A90FA6}"/>
              </a:ext>
            </a:extLst>
          </p:cNvPr>
          <p:cNvSpPr txBox="1"/>
          <p:nvPr/>
        </p:nvSpPr>
        <p:spPr>
          <a:xfrm>
            <a:off x="6290824" y="4686197"/>
            <a:ext cx="545211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upd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ng us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tu</a:t>
            </a:r>
            <a:r>
              <a:rPr sz="2500" spc="-1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upd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3941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F59364-47C4-4D99-939B-DC0D055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32F194D-188F-4859-87BB-E978404FA05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Ne</a:t>
            </a:r>
            <a:r>
              <a:rPr lang="en-US" sz="3900" spc="-15">
                <a:latin typeface="Calibri Light"/>
                <a:cs typeface="Calibri Light"/>
              </a:rPr>
              <a:t>st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v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35">
                <a:latin typeface="Calibri Light"/>
                <a:cs typeface="Calibri Light"/>
              </a:rPr>
              <a:t>tum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A547035-EA49-4C71-8957-9A3562F435C7}"/>
              </a:ext>
            </a:extLst>
          </p:cNvPr>
          <p:cNvSpPr/>
          <p:nvPr/>
        </p:nvSpPr>
        <p:spPr>
          <a:xfrm>
            <a:off x="7577325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103940" y="0"/>
                </a:moveTo>
                <a:lnTo>
                  <a:pt x="63101" y="11355"/>
                </a:lnTo>
                <a:lnTo>
                  <a:pt x="30067" y="36084"/>
                </a:lnTo>
                <a:lnTo>
                  <a:pt x="7957" y="71065"/>
                </a:lnTo>
                <a:lnTo>
                  <a:pt x="83" y="110213"/>
                </a:lnTo>
                <a:lnTo>
                  <a:pt x="0" y="118120"/>
                </a:lnTo>
                <a:lnTo>
                  <a:pt x="1431" y="131832"/>
                </a:lnTo>
                <a:lnTo>
                  <a:pt x="15162" y="169358"/>
                </a:lnTo>
                <a:lnTo>
                  <a:pt x="41612" y="199381"/>
                </a:lnTo>
                <a:lnTo>
                  <a:pt x="78932" y="219205"/>
                </a:lnTo>
                <a:lnTo>
                  <a:pt x="125275" y="226139"/>
                </a:lnTo>
                <a:lnTo>
                  <a:pt x="139287" y="223790"/>
                </a:lnTo>
                <a:lnTo>
                  <a:pt x="177065" y="207123"/>
                </a:lnTo>
                <a:lnTo>
                  <a:pt x="206118" y="178184"/>
                </a:lnTo>
                <a:lnTo>
                  <a:pt x="223444" y="139747"/>
                </a:lnTo>
                <a:lnTo>
                  <a:pt x="226996" y="110213"/>
                </a:lnTo>
                <a:lnTo>
                  <a:pt x="225780" y="96286"/>
                </a:lnTo>
                <a:lnTo>
                  <a:pt x="212500" y="58110"/>
                </a:lnTo>
                <a:lnTo>
                  <a:pt x="186387" y="27492"/>
                </a:lnTo>
                <a:lnTo>
                  <a:pt x="149510" y="7200"/>
                </a:lnTo>
                <a:lnTo>
                  <a:pt x="1039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48F3325-3766-434B-A3AE-43843FAB928B}"/>
              </a:ext>
            </a:extLst>
          </p:cNvPr>
          <p:cNvSpPr/>
          <p:nvPr/>
        </p:nvSpPr>
        <p:spPr>
          <a:xfrm>
            <a:off x="7577219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0" y="113176"/>
                </a:moveTo>
                <a:lnTo>
                  <a:pt x="8063" y="71064"/>
                </a:lnTo>
                <a:lnTo>
                  <a:pt x="30173" y="36084"/>
                </a:lnTo>
                <a:lnTo>
                  <a:pt x="63208" y="11355"/>
                </a:lnTo>
                <a:lnTo>
                  <a:pt x="104046" y="0"/>
                </a:lnTo>
                <a:lnTo>
                  <a:pt x="120075" y="774"/>
                </a:lnTo>
                <a:lnTo>
                  <a:pt x="162977" y="12646"/>
                </a:lnTo>
                <a:lnTo>
                  <a:pt x="196496" y="36688"/>
                </a:lnTo>
                <a:lnTo>
                  <a:pt x="218561" y="70133"/>
                </a:lnTo>
                <a:lnTo>
                  <a:pt x="227103" y="110213"/>
                </a:lnTo>
                <a:lnTo>
                  <a:pt x="226200" y="125302"/>
                </a:lnTo>
                <a:lnTo>
                  <a:pt x="213451" y="166290"/>
                </a:lnTo>
                <a:lnTo>
                  <a:pt x="187973" y="198703"/>
                </a:lnTo>
                <a:lnTo>
                  <a:pt x="152770" y="219769"/>
                </a:lnTo>
                <a:lnTo>
                  <a:pt x="125381" y="226139"/>
                </a:lnTo>
                <a:lnTo>
                  <a:pt x="109045" y="225427"/>
                </a:lnTo>
                <a:lnTo>
                  <a:pt x="65504" y="213897"/>
                </a:lnTo>
                <a:lnTo>
                  <a:pt x="31602" y="190374"/>
                </a:lnTo>
                <a:lnTo>
                  <a:pt x="9186" y="157551"/>
                </a:lnTo>
                <a:lnTo>
                  <a:pt x="105" y="118121"/>
                </a:lnTo>
                <a:lnTo>
                  <a:pt x="0" y="113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D083DB2-89B8-4E86-B3C2-A56B33AF2151}"/>
              </a:ext>
            </a:extLst>
          </p:cNvPr>
          <p:cNvSpPr/>
          <p:nvPr/>
        </p:nvSpPr>
        <p:spPr>
          <a:xfrm>
            <a:off x="7682430" y="2354342"/>
            <a:ext cx="862965" cy="1569720"/>
          </a:xfrm>
          <a:custGeom>
            <a:avLst/>
            <a:gdLst/>
            <a:ahLst/>
            <a:cxnLst/>
            <a:rect l="l" t="t" r="r" b="b"/>
            <a:pathLst>
              <a:path w="862965" h="1569720">
                <a:moveTo>
                  <a:pt x="862538" y="0"/>
                </a:moveTo>
                <a:lnTo>
                  <a:pt x="792586" y="48629"/>
                </a:lnTo>
                <a:lnTo>
                  <a:pt x="817667" y="62320"/>
                </a:lnTo>
                <a:lnTo>
                  <a:pt x="0" y="1560228"/>
                </a:lnTo>
                <a:lnTo>
                  <a:pt x="16720" y="1569356"/>
                </a:lnTo>
                <a:lnTo>
                  <a:pt x="834388" y="71447"/>
                </a:lnTo>
                <a:lnTo>
                  <a:pt x="859963" y="71447"/>
                </a:lnTo>
                <a:lnTo>
                  <a:pt x="862538" y="0"/>
                </a:lnTo>
                <a:close/>
              </a:path>
              <a:path w="862965" h="1569720">
                <a:moveTo>
                  <a:pt x="859963" y="71447"/>
                </a:moveTo>
                <a:lnTo>
                  <a:pt x="834388" y="71447"/>
                </a:lnTo>
                <a:lnTo>
                  <a:pt x="859469" y="85139"/>
                </a:lnTo>
                <a:lnTo>
                  <a:pt x="859963" y="7144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140526-877B-4C87-8E76-C080762BE5E7}"/>
              </a:ext>
            </a:extLst>
          </p:cNvPr>
          <p:cNvSpPr/>
          <p:nvPr/>
        </p:nvSpPr>
        <p:spPr>
          <a:xfrm>
            <a:off x="7766352" y="2764308"/>
            <a:ext cx="2072639" cy="1196340"/>
          </a:xfrm>
          <a:custGeom>
            <a:avLst/>
            <a:gdLst/>
            <a:ahLst/>
            <a:cxnLst/>
            <a:rect l="l" t="t" r="r" b="b"/>
            <a:pathLst>
              <a:path w="2072640" h="1196339">
                <a:moveTo>
                  <a:pt x="2072606" y="0"/>
                </a:moveTo>
                <a:lnTo>
                  <a:pt x="1987555" y="4926"/>
                </a:lnTo>
                <a:lnTo>
                  <a:pt x="2001790" y="29702"/>
                </a:lnTo>
                <a:lnTo>
                  <a:pt x="0" y="1179832"/>
                </a:lnTo>
                <a:lnTo>
                  <a:pt x="9490" y="1196350"/>
                </a:lnTo>
                <a:lnTo>
                  <a:pt x="2011281" y="46220"/>
                </a:lnTo>
                <a:lnTo>
                  <a:pt x="2041949" y="46220"/>
                </a:lnTo>
                <a:lnTo>
                  <a:pt x="2072606" y="0"/>
                </a:lnTo>
                <a:close/>
              </a:path>
              <a:path w="2072640" h="1196339">
                <a:moveTo>
                  <a:pt x="2041949" y="46220"/>
                </a:moveTo>
                <a:lnTo>
                  <a:pt x="2011281" y="46220"/>
                </a:lnTo>
                <a:lnTo>
                  <a:pt x="2025515" y="70996"/>
                </a:lnTo>
                <a:lnTo>
                  <a:pt x="2041949" y="462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71B6417-0043-4406-952C-22071C3D203B}"/>
              </a:ext>
            </a:extLst>
          </p:cNvPr>
          <p:cNvSpPr txBox="1"/>
          <p:nvPr/>
        </p:nvSpPr>
        <p:spPr>
          <a:xfrm>
            <a:off x="6832349" y="2320363"/>
            <a:ext cx="3813175" cy="1224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4105">
              <a:lnSpc>
                <a:spcPts val="2770"/>
              </a:lnSpc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</a:pPr>
            <a:r>
              <a:rPr sz="2500" spc="-130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ty</a:t>
            </a:r>
            <a:endParaRPr sz="2500">
              <a:latin typeface="Calibri"/>
              <a:cs typeface="Calibri"/>
            </a:endParaRPr>
          </a:p>
          <a:p>
            <a:pPr marL="2399665">
              <a:lnSpc>
                <a:spcPct val="100000"/>
              </a:lnSpc>
              <a:spcBef>
                <a:spcPts val="1400"/>
              </a:spcBef>
            </a:pP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st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6E59D42-8BC0-43A0-905F-5A435CAE1035}"/>
              </a:ext>
            </a:extLst>
          </p:cNvPr>
          <p:cNvSpPr/>
          <p:nvPr/>
        </p:nvSpPr>
        <p:spPr>
          <a:xfrm>
            <a:off x="8512626" y="2345203"/>
            <a:ext cx="1296670" cy="404495"/>
          </a:xfrm>
          <a:custGeom>
            <a:avLst/>
            <a:gdLst/>
            <a:ahLst/>
            <a:cxnLst/>
            <a:rect l="l" t="t" r="r" b="b"/>
            <a:pathLst>
              <a:path w="1296670" h="404494">
                <a:moveTo>
                  <a:pt x="5367" y="0"/>
                </a:moveTo>
                <a:lnTo>
                  <a:pt x="0" y="18279"/>
                </a:lnTo>
                <a:lnTo>
                  <a:pt x="1220550" y="376708"/>
                </a:lnTo>
                <a:lnTo>
                  <a:pt x="1212498" y="404126"/>
                </a:lnTo>
                <a:lnTo>
                  <a:pt x="1296346" y="389040"/>
                </a:lnTo>
                <a:lnTo>
                  <a:pt x="1263441" y="358430"/>
                </a:lnTo>
                <a:lnTo>
                  <a:pt x="1225917" y="358430"/>
                </a:lnTo>
                <a:lnTo>
                  <a:pt x="5367" y="0"/>
                </a:lnTo>
                <a:close/>
              </a:path>
              <a:path w="1296670" h="404494">
                <a:moveTo>
                  <a:pt x="1233968" y="331014"/>
                </a:moveTo>
                <a:lnTo>
                  <a:pt x="1225917" y="358430"/>
                </a:lnTo>
                <a:lnTo>
                  <a:pt x="1263441" y="358430"/>
                </a:lnTo>
                <a:lnTo>
                  <a:pt x="1233968" y="331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540A00E-085A-4025-ACE5-E64A3A40C242}"/>
              </a:ext>
            </a:extLst>
          </p:cNvPr>
          <p:cNvSpPr txBox="1"/>
          <p:nvPr/>
        </p:nvSpPr>
        <p:spPr>
          <a:xfrm>
            <a:off x="6290824" y="4686197"/>
            <a:ext cx="545211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upd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ng us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tu</a:t>
            </a:r>
            <a:r>
              <a:rPr sz="2500" spc="-1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upd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08433D5-32E1-45B9-972A-13FDAD3426F1}"/>
              </a:ext>
            </a:extLst>
          </p:cNvPr>
          <p:cNvSpPr/>
          <p:nvPr/>
        </p:nvSpPr>
        <p:spPr>
          <a:xfrm>
            <a:off x="390131" y="1202381"/>
            <a:ext cx="5991905" cy="1492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0956B49-E0E2-4D19-B73F-C04B3E6585DC}"/>
              </a:ext>
            </a:extLst>
          </p:cNvPr>
          <p:cNvSpPr/>
          <p:nvPr/>
        </p:nvSpPr>
        <p:spPr>
          <a:xfrm>
            <a:off x="380606" y="1192856"/>
            <a:ext cx="6011545" cy="1512570"/>
          </a:xfrm>
          <a:custGeom>
            <a:avLst/>
            <a:gdLst/>
            <a:ahLst/>
            <a:cxnLst/>
            <a:rect l="l" t="t" r="r" b="b"/>
            <a:pathLst>
              <a:path w="6011545" h="1512570">
                <a:moveTo>
                  <a:pt x="0" y="0"/>
                </a:moveTo>
                <a:lnTo>
                  <a:pt x="6010955" y="0"/>
                </a:lnTo>
                <a:lnTo>
                  <a:pt x="6010955" y="1512027"/>
                </a:lnTo>
                <a:lnTo>
                  <a:pt x="0" y="151202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9781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EFA229-218D-48F2-B7F7-1F46192C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653FD89-5898-4B99-AE7E-4389CAFF86D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Ne</a:t>
            </a:r>
            <a:r>
              <a:rPr lang="en-US" sz="3900" spc="-15">
                <a:latin typeface="Calibri Light"/>
                <a:cs typeface="Calibri Light"/>
              </a:rPr>
              <a:t>st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v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35">
                <a:latin typeface="Calibri Light"/>
                <a:cs typeface="Calibri Light"/>
              </a:rPr>
              <a:t>tum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F03D796-16C9-4938-886E-6F53013D9655}"/>
              </a:ext>
            </a:extLst>
          </p:cNvPr>
          <p:cNvSpPr/>
          <p:nvPr/>
        </p:nvSpPr>
        <p:spPr>
          <a:xfrm>
            <a:off x="7577325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103940" y="0"/>
                </a:moveTo>
                <a:lnTo>
                  <a:pt x="63101" y="11355"/>
                </a:lnTo>
                <a:lnTo>
                  <a:pt x="30067" y="36084"/>
                </a:lnTo>
                <a:lnTo>
                  <a:pt x="7957" y="71065"/>
                </a:lnTo>
                <a:lnTo>
                  <a:pt x="83" y="110213"/>
                </a:lnTo>
                <a:lnTo>
                  <a:pt x="0" y="118120"/>
                </a:lnTo>
                <a:lnTo>
                  <a:pt x="1431" y="131832"/>
                </a:lnTo>
                <a:lnTo>
                  <a:pt x="15162" y="169358"/>
                </a:lnTo>
                <a:lnTo>
                  <a:pt x="41612" y="199381"/>
                </a:lnTo>
                <a:lnTo>
                  <a:pt x="78932" y="219205"/>
                </a:lnTo>
                <a:lnTo>
                  <a:pt x="125275" y="226139"/>
                </a:lnTo>
                <a:lnTo>
                  <a:pt x="139287" y="223790"/>
                </a:lnTo>
                <a:lnTo>
                  <a:pt x="177065" y="207123"/>
                </a:lnTo>
                <a:lnTo>
                  <a:pt x="206118" y="178184"/>
                </a:lnTo>
                <a:lnTo>
                  <a:pt x="223444" y="139747"/>
                </a:lnTo>
                <a:lnTo>
                  <a:pt x="226996" y="110213"/>
                </a:lnTo>
                <a:lnTo>
                  <a:pt x="225780" y="96286"/>
                </a:lnTo>
                <a:lnTo>
                  <a:pt x="212500" y="58110"/>
                </a:lnTo>
                <a:lnTo>
                  <a:pt x="186387" y="27492"/>
                </a:lnTo>
                <a:lnTo>
                  <a:pt x="149510" y="7200"/>
                </a:lnTo>
                <a:lnTo>
                  <a:pt x="1039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EBE936C-CE01-4FE4-9761-03180E5513EE}"/>
              </a:ext>
            </a:extLst>
          </p:cNvPr>
          <p:cNvSpPr/>
          <p:nvPr/>
        </p:nvSpPr>
        <p:spPr>
          <a:xfrm>
            <a:off x="7577219" y="3919528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0" y="113176"/>
                </a:moveTo>
                <a:lnTo>
                  <a:pt x="8063" y="71064"/>
                </a:lnTo>
                <a:lnTo>
                  <a:pt x="30173" y="36084"/>
                </a:lnTo>
                <a:lnTo>
                  <a:pt x="63208" y="11355"/>
                </a:lnTo>
                <a:lnTo>
                  <a:pt x="104046" y="0"/>
                </a:lnTo>
                <a:lnTo>
                  <a:pt x="120075" y="774"/>
                </a:lnTo>
                <a:lnTo>
                  <a:pt x="162977" y="12646"/>
                </a:lnTo>
                <a:lnTo>
                  <a:pt x="196496" y="36688"/>
                </a:lnTo>
                <a:lnTo>
                  <a:pt x="218561" y="70133"/>
                </a:lnTo>
                <a:lnTo>
                  <a:pt x="227103" y="110213"/>
                </a:lnTo>
                <a:lnTo>
                  <a:pt x="226200" y="125302"/>
                </a:lnTo>
                <a:lnTo>
                  <a:pt x="213451" y="166290"/>
                </a:lnTo>
                <a:lnTo>
                  <a:pt x="187973" y="198703"/>
                </a:lnTo>
                <a:lnTo>
                  <a:pt x="152770" y="219769"/>
                </a:lnTo>
                <a:lnTo>
                  <a:pt x="125381" y="226139"/>
                </a:lnTo>
                <a:lnTo>
                  <a:pt x="109045" y="225427"/>
                </a:lnTo>
                <a:lnTo>
                  <a:pt x="65504" y="213897"/>
                </a:lnTo>
                <a:lnTo>
                  <a:pt x="31602" y="190374"/>
                </a:lnTo>
                <a:lnTo>
                  <a:pt x="9186" y="157551"/>
                </a:lnTo>
                <a:lnTo>
                  <a:pt x="105" y="118121"/>
                </a:lnTo>
                <a:lnTo>
                  <a:pt x="0" y="113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3CA6BB-BA70-4152-AC38-D78CE412C90A}"/>
              </a:ext>
            </a:extLst>
          </p:cNvPr>
          <p:cNvSpPr/>
          <p:nvPr/>
        </p:nvSpPr>
        <p:spPr>
          <a:xfrm>
            <a:off x="7682430" y="2354342"/>
            <a:ext cx="862965" cy="1569720"/>
          </a:xfrm>
          <a:custGeom>
            <a:avLst/>
            <a:gdLst/>
            <a:ahLst/>
            <a:cxnLst/>
            <a:rect l="l" t="t" r="r" b="b"/>
            <a:pathLst>
              <a:path w="862965" h="1569720">
                <a:moveTo>
                  <a:pt x="862538" y="0"/>
                </a:moveTo>
                <a:lnTo>
                  <a:pt x="792586" y="48629"/>
                </a:lnTo>
                <a:lnTo>
                  <a:pt x="817667" y="62320"/>
                </a:lnTo>
                <a:lnTo>
                  <a:pt x="0" y="1560228"/>
                </a:lnTo>
                <a:lnTo>
                  <a:pt x="16720" y="1569356"/>
                </a:lnTo>
                <a:lnTo>
                  <a:pt x="834388" y="71447"/>
                </a:lnTo>
                <a:lnTo>
                  <a:pt x="859963" y="71447"/>
                </a:lnTo>
                <a:lnTo>
                  <a:pt x="862538" y="0"/>
                </a:lnTo>
                <a:close/>
              </a:path>
              <a:path w="862965" h="1569720">
                <a:moveTo>
                  <a:pt x="859963" y="71447"/>
                </a:moveTo>
                <a:lnTo>
                  <a:pt x="834388" y="71447"/>
                </a:lnTo>
                <a:lnTo>
                  <a:pt x="859469" y="85139"/>
                </a:lnTo>
                <a:lnTo>
                  <a:pt x="859963" y="7144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4156C00-3693-4B43-B19F-8A92DAD29D4C}"/>
              </a:ext>
            </a:extLst>
          </p:cNvPr>
          <p:cNvSpPr/>
          <p:nvPr/>
        </p:nvSpPr>
        <p:spPr>
          <a:xfrm>
            <a:off x="7766352" y="2764308"/>
            <a:ext cx="2072639" cy="1196340"/>
          </a:xfrm>
          <a:custGeom>
            <a:avLst/>
            <a:gdLst/>
            <a:ahLst/>
            <a:cxnLst/>
            <a:rect l="l" t="t" r="r" b="b"/>
            <a:pathLst>
              <a:path w="2072640" h="1196339">
                <a:moveTo>
                  <a:pt x="2072606" y="0"/>
                </a:moveTo>
                <a:lnTo>
                  <a:pt x="1987555" y="4926"/>
                </a:lnTo>
                <a:lnTo>
                  <a:pt x="2001790" y="29702"/>
                </a:lnTo>
                <a:lnTo>
                  <a:pt x="0" y="1179832"/>
                </a:lnTo>
                <a:lnTo>
                  <a:pt x="9490" y="1196350"/>
                </a:lnTo>
                <a:lnTo>
                  <a:pt x="2011281" y="46220"/>
                </a:lnTo>
                <a:lnTo>
                  <a:pt x="2041949" y="46220"/>
                </a:lnTo>
                <a:lnTo>
                  <a:pt x="2072606" y="0"/>
                </a:lnTo>
                <a:close/>
              </a:path>
              <a:path w="2072640" h="1196339">
                <a:moveTo>
                  <a:pt x="2041949" y="46220"/>
                </a:moveTo>
                <a:lnTo>
                  <a:pt x="2011281" y="46220"/>
                </a:lnTo>
                <a:lnTo>
                  <a:pt x="2025515" y="70996"/>
                </a:lnTo>
                <a:lnTo>
                  <a:pt x="2041949" y="462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1F39B0E-4D67-4099-8B93-3AAD801C2138}"/>
              </a:ext>
            </a:extLst>
          </p:cNvPr>
          <p:cNvSpPr txBox="1"/>
          <p:nvPr/>
        </p:nvSpPr>
        <p:spPr>
          <a:xfrm>
            <a:off x="6832349" y="2320363"/>
            <a:ext cx="3813175" cy="1224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4105">
              <a:lnSpc>
                <a:spcPts val="2770"/>
              </a:lnSpc>
            </a:pP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</a:pPr>
            <a:r>
              <a:rPr sz="2500" spc="-130" dirty="0">
                <a:solidFill>
                  <a:srgbClr val="38761D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500" spc="-25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38761D"/>
                </a:solidFill>
                <a:latin typeface="Calibri"/>
                <a:cs typeface="Calibri"/>
              </a:rPr>
              <a:t>ty</a:t>
            </a:r>
            <a:endParaRPr sz="2500">
              <a:latin typeface="Calibri"/>
              <a:cs typeface="Calibri"/>
            </a:endParaRPr>
          </a:p>
          <a:p>
            <a:pPr marL="2399665">
              <a:lnSpc>
                <a:spcPct val="100000"/>
              </a:lnSpc>
              <a:spcBef>
                <a:spcPts val="1400"/>
              </a:spcBef>
            </a:pP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tu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st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6771142-6EB1-4788-B76B-FAB58BBA4F9D}"/>
              </a:ext>
            </a:extLst>
          </p:cNvPr>
          <p:cNvSpPr/>
          <p:nvPr/>
        </p:nvSpPr>
        <p:spPr>
          <a:xfrm>
            <a:off x="8512626" y="2345203"/>
            <a:ext cx="1296670" cy="404495"/>
          </a:xfrm>
          <a:custGeom>
            <a:avLst/>
            <a:gdLst/>
            <a:ahLst/>
            <a:cxnLst/>
            <a:rect l="l" t="t" r="r" b="b"/>
            <a:pathLst>
              <a:path w="1296670" h="404494">
                <a:moveTo>
                  <a:pt x="5367" y="0"/>
                </a:moveTo>
                <a:lnTo>
                  <a:pt x="0" y="18279"/>
                </a:lnTo>
                <a:lnTo>
                  <a:pt x="1220550" y="376708"/>
                </a:lnTo>
                <a:lnTo>
                  <a:pt x="1212498" y="404126"/>
                </a:lnTo>
                <a:lnTo>
                  <a:pt x="1296346" y="389040"/>
                </a:lnTo>
                <a:lnTo>
                  <a:pt x="1263441" y="358430"/>
                </a:lnTo>
                <a:lnTo>
                  <a:pt x="1225917" y="358430"/>
                </a:lnTo>
                <a:lnTo>
                  <a:pt x="5367" y="0"/>
                </a:lnTo>
                <a:close/>
              </a:path>
              <a:path w="1296670" h="404494">
                <a:moveTo>
                  <a:pt x="1233968" y="331014"/>
                </a:moveTo>
                <a:lnTo>
                  <a:pt x="1225917" y="358430"/>
                </a:lnTo>
                <a:lnTo>
                  <a:pt x="1263441" y="358430"/>
                </a:lnTo>
                <a:lnTo>
                  <a:pt x="1233968" y="3310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18415F-9707-4971-8929-2F0C47ED27AF}"/>
              </a:ext>
            </a:extLst>
          </p:cNvPr>
          <p:cNvSpPr txBox="1"/>
          <p:nvPr/>
        </p:nvSpPr>
        <p:spPr>
          <a:xfrm>
            <a:off x="6290824" y="4686197"/>
            <a:ext cx="5452110" cy="147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300"/>
              </a:lnSpc>
            </a:pP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5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upd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5" dirty="0">
                <a:latin typeface="Calibri"/>
                <a:cs typeface="Calibri"/>
              </a:rPr>
              <a:t>ng us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pu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ty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 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tu</a:t>
            </a:r>
            <a:r>
              <a:rPr sz="2500" spc="-1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upd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4485AB-9341-41C9-8B77-0A27E3C5CB4A}"/>
              </a:ext>
            </a:extLst>
          </p:cNvPr>
          <p:cNvSpPr/>
          <p:nvPr/>
        </p:nvSpPr>
        <p:spPr>
          <a:xfrm>
            <a:off x="390131" y="1202381"/>
            <a:ext cx="5991905" cy="1492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1FF8AF-6983-489F-8366-03021C9BEA42}"/>
              </a:ext>
            </a:extLst>
          </p:cNvPr>
          <p:cNvSpPr/>
          <p:nvPr/>
        </p:nvSpPr>
        <p:spPr>
          <a:xfrm>
            <a:off x="380606" y="1192856"/>
            <a:ext cx="6011545" cy="1512570"/>
          </a:xfrm>
          <a:custGeom>
            <a:avLst/>
            <a:gdLst/>
            <a:ahLst/>
            <a:cxnLst/>
            <a:rect l="l" t="t" r="r" b="b"/>
            <a:pathLst>
              <a:path w="6011545" h="1512570">
                <a:moveTo>
                  <a:pt x="0" y="0"/>
                </a:moveTo>
                <a:lnTo>
                  <a:pt x="6010955" y="0"/>
                </a:lnTo>
                <a:lnTo>
                  <a:pt x="6010955" y="1512027"/>
                </a:lnTo>
                <a:lnTo>
                  <a:pt x="0" y="151202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1CF8F6C-8798-42C2-BFB0-3A3E8E863080}"/>
              </a:ext>
            </a:extLst>
          </p:cNvPr>
          <p:cNvSpPr/>
          <p:nvPr/>
        </p:nvSpPr>
        <p:spPr>
          <a:xfrm>
            <a:off x="4424279" y="1342176"/>
            <a:ext cx="1673225" cy="577850"/>
          </a:xfrm>
          <a:custGeom>
            <a:avLst/>
            <a:gdLst/>
            <a:ahLst/>
            <a:cxnLst/>
            <a:rect l="l" t="t" r="r" b="b"/>
            <a:pathLst>
              <a:path w="1673225" h="577850">
                <a:moveTo>
                  <a:pt x="0" y="0"/>
                </a:moveTo>
                <a:lnTo>
                  <a:pt x="1673164" y="0"/>
                </a:lnTo>
                <a:lnTo>
                  <a:pt x="1673164" y="577849"/>
                </a:lnTo>
                <a:lnTo>
                  <a:pt x="0" y="57784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B88826-61B1-48EE-B6E5-8F77ACDA6EE4}"/>
              </a:ext>
            </a:extLst>
          </p:cNvPr>
          <p:cNvSpPr/>
          <p:nvPr/>
        </p:nvSpPr>
        <p:spPr>
          <a:xfrm>
            <a:off x="8991779" y="949092"/>
            <a:ext cx="1874869" cy="524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DC082CA-717D-4688-B41A-B7F4BF9C8100}"/>
              </a:ext>
            </a:extLst>
          </p:cNvPr>
          <p:cNvSpPr txBox="1"/>
          <p:nvPr/>
        </p:nvSpPr>
        <p:spPr>
          <a:xfrm>
            <a:off x="6832349" y="720236"/>
            <a:ext cx="296799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10" dirty="0">
                <a:latin typeface="Calibri"/>
                <a:cs typeface="Calibri"/>
              </a:rPr>
              <a:t>Ann</a:t>
            </a:r>
            <a:r>
              <a:rPr sz="2100" spc="-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yi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usua</a:t>
            </a:r>
            <a:r>
              <a:rPr sz="2100" spc="-5" dirty="0">
                <a:latin typeface="Calibri"/>
                <a:cs typeface="Calibri"/>
              </a:rPr>
              <a:t>ll</a:t>
            </a:r>
            <a:r>
              <a:rPr sz="2100" spc="5" dirty="0">
                <a:latin typeface="Calibri"/>
                <a:cs typeface="Calibri"/>
              </a:rPr>
              <a:t>y </a:t>
            </a:r>
            <a:r>
              <a:rPr sz="2100" spc="-5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10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5" dirty="0">
                <a:latin typeface="Calibri"/>
                <a:cs typeface="Calibri"/>
              </a:rPr>
              <a:t>t upd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m</a:t>
            </a:r>
            <a:r>
              <a:rPr sz="2100" spc="5" dirty="0">
                <a:latin typeface="Calibri"/>
                <a:cs typeface="Calibri"/>
              </a:rPr>
              <a:t>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of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93729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CB14BC-F23E-4117-BD4D-35669C6E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9787A5-529A-4EE4-8C8A-334DB8168F91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Ne</a:t>
            </a:r>
            <a:r>
              <a:rPr lang="en-US" sz="3900" spc="-15">
                <a:latin typeface="Calibri Light"/>
                <a:cs typeface="Calibri Light"/>
              </a:rPr>
              <a:t>st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v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60">
                <a:latin typeface="Calibri Light"/>
                <a:cs typeface="Calibri Light"/>
              </a:rPr>
              <a:t>M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45">
                <a:latin typeface="Calibri Light"/>
                <a:cs typeface="Calibri Light"/>
              </a:rPr>
              <a:t>me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35">
                <a:latin typeface="Calibri Light"/>
                <a:cs typeface="Calibri Light"/>
              </a:rPr>
              <a:t>tum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6AB7414-D0B1-4054-8DA8-7152A1678014}"/>
              </a:ext>
            </a:extLst>
          </p:cNvPr>
          <p:cNvSpPr/>
          <p:nvPr/>
        </p:nvSpPr>
        <p:spPr>
          <a:xfrm>
            <a:off x="390131" y="1202381"/>
            <a:ext cx="5991905" cy="1492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092D749-02A0-42C1-816A-E5A342ED0CE3}"/>
              </a:ext>
            </a:extLst>
          </p:cNvPr>
          <p:cNvSpPr/>
          <p:nvPr/>
        </p:nvSpPr>
        <p:spPr>
          <a:xfrm>
            <a:off x="380606" y="1192856"/>
            <a:ext cx="6011545" cy="1512570"/>
          </a:xfrm>
          <a:custGeom>
            <a:avLst/>
            <a:gdLst/>
            <a:ahLst/>
            <a:cxnLst/>
            <a:rect l="l" t="t" r="r" b="b"/>
            <a:pathLst>
              <a:path w="6011545" h="1512570">
                <a:moveTo>
                  <a:pt x="0" y="0"/>
                </a:moveTo>
                <a:lnTo>
                  <a:pt x="6010955" y="0"/>
                </a:lnTo>
                <a:lnTo>
                  <a:pt x="6010955" y="1512027"/>
                </a:lnTo>
                <a:lnTo>
                  <a:pt x="0" y="151202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596893A-A2C1-4DBE-AFD4-1A96285BD262}"/>
              </a:ext>
            </a:extLst>
          </p:cNvPr>
          <p:cNvSpPr/>
          <p:nvPr/>
        </p:nvSpPr>
        <p:spPr>
          <a:xfrm>
            <a:off x="4424279" y="1342176"/>
            <a:ext cx="1673225" cy="577850"/>
          </a:xfrm>
          <a:custGeom>
            <a:avLst/>
            <a:gdLst/>
            <a:ahLst/>
            <a:cxnLst/>
            <a:rect l="l" t="t" r="r" b="b"/>
            <a:pathLst>
              <a:path w="1673225" h="577850">
                <a:moveTo>
                  <a:pt x="0" y="0"/>
                </a:moveTo>
                <a:lnTo>
                  <a:pt x="1673164" y="0"/>
                </a:lnTo>
                <a:lnTo>
                  <a:pt x="1673164" y="577849"/>
                </a:lnTo>
                <a:lnTo>
                  <a:pt x="0" y="57784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B355932-95E3-4862-A203-810C6F319FF5}"/>
              </a:ext>
            </a:extLst>
          </p:cNvPr>
          <p:cNvSpPr txBox="1"/>
          <p:nvPr/>
        </p:nvSpPr>
        <p:spPr>
          <a:xfrm>
            <a:off x="435317" y="3271987"/>
            <a:ext cx="217551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10" dirty="0">
                <a:latin typeface="Calibri"/>
                <a:cs typeface="Calibri"/>
              </a:rPr>
              <a:t>Chan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5" dirty="0">
                <a:latin typeface="Calibri"/>
                <a:cs typeface="Calibri"/>
              </a:rPr>
              <a:t>of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v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ri</a:t>
            </a:r>
            <a:r>
              <a:rPr sz="2100" spc="10" dirty="0">
                <a:latin typeface="Calibri"/>
                <a:cs typeface="Calibri"/>
              </a:rPr>
              <a:t>ab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es and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ea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an</a:t>
            </a:r>
            <a:r>
              <a:rPr sz="2100" spc="-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e: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DACB43C-9B48-474F-8903-AB4A89874F87}"/>
              </a:ext>
            </a:extLst>
          </p:cNvPr>
          <p:cNvSpPr/>
          <p:nvPr/>
        </p:nvSpPr>
        <p:spPr>
          <a:xfrm>
            <a:off x="390131" y="4025512"/>
            <a:ext cx="5778427" cy="190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2196E75-6754-4E30-8098-C0233F6C1BC5}"/>
              </a:ext>
            </a:extLst>
          </p:cNvPr>
          <p:cNvSpPr/>
          <p:nvPr/>
        </p:nvSpPr>
        <p:spPr>
          <a:xfrm>
            <a:off x="380606" y="4015986"/>
            <a:ext cx="5797550" cy="1925320"/>
          </a:xfrm>
          <a:custGeom>
            <a:avLst/>
            <a:gdLst/>
            <a:ahLst/>
            <a:cxnLst/>
            <a:rect l="l" t="t" r="r" b="b"/>
            <a:pathLst>
              <a:path w="5797550" h="1925320">
                <a:moveTo>
                  <a:pt x="0" y="0"/>
                </a:moveTo>
                <a:lnTo>
                  <a:pt x="5797477" y="0"/>
                </a:lnTo>
                <a:lnTo>
                  <a:pt x="5797477" y="1924786"/>
                </a:lnTo>
                <a:lnTo>
                  <a:pt x="0" y="1924786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02EBF72-C287-47F2-91A5-058A59180495}"/>
              </a:ext>
            </a:extLst>
          </p:cNvPr>
          <p:cNvSpPr/>
          <p:nvPr/>
        </p:nvSpPr>
        <p:spPr>
          <a:xfrm>
            <a:off x="2691778" y="3213986"/>
            <a:ext cx="2230801" cy="52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328732C-0F1A-4C31-9209-1FCBFCF179ED}"/>
              </a:ext>
            </a:extLst>
          </p:cNvPr>
          <p:cNvSpPr/>
          <p:nvPr/>
        </p:nvSpPr>
        <p:spPr>
          <a:xfrm>
            <a:off x="8991779" y="949092"/>
            <a:ext cx="1874869" cy="524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D0286E2-2010-4498-A0A9-CF33D9E3FD19}"/>
              </a:ext>
            </a:extLst>
          </p:cNvPr>
          <p:cNvSpPr txBox="1"/>
          <p:nvPr/>
        </p:nvSpPr>
        <p:spPr>
          <a:xfrm>
            <a:off x="6832349" y="720236"/>
            <a:ext cx="296799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sz="2100" spc="10" dirty="0">
                <a:latin typeface="Calibri"/>
                <a:cs typeface="Calibri"/>
              </a:rPr>
              <a:t>Ann</a:t>
            </a:r>
            <a:r>
              <a:rPr sz="2100" spc="-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yi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20" dirty="0">
                <a:latin typeface="Calibri"/>
                <a:cs typeface="Calibri"/>
              </a:rPr>
              <a:t>g</a:t>
            </a:r>
            <a:r>
              <a:rPr sz="2100" spc="5" dirty="0">
                <a:latin typeface="Calibri"/>
                <a:cs typeface="Calibri"/>
              </a:rPr>
              <a:t>,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usua</a:t>
            </a:r>
            <a:r>
              <a:rPr sz="2100" spc="-5" dirty="0">
                <a:latin typeface="Calibri"/>
                <a:cs typeface="Calibri"/>
              </a:rPr>
              <a:t>ll</a:t>
            </a:r>
            <a:r>
              <a:rPr sz="2100" spc="5" dirty="0">
                <a:latin typeface="Calibri"/>
                <a:cs typeface="Calibri"/>
              </a:rPr>
              <a:t>y </a:t>
            </a:r>
            <a:r>
              <a:rPr sz="2100" spc="-5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10" dirty="0">
                <a:latin typeface="Calibri"/>
                <a:cs typeface="Calibri"/>
              </a:rPr>
              <a:t>w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5" dirty="0">
                <a:latin typeface="Calibri"/>
                <a:cs typeface="Calibri"/>
              </a:rPr>
              <a:t>t upd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 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m</a:t>
            </a:r>
            <a:r>
              <a:rPr sz="2100" spc="5" dirty="0">
                <a:latin typeface="Calibri"/>
                <a:cs typeface="Calibri"/>
              </a:rPr>
              <a:t>s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of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04E799D-A7D1-4675-8343-B07A5C359767}"/>
              </a:ext>
            </a:extLst>
          </p:cNvPr>
          <p:cNvSpPr/>
          <p:nvPr/>
        </p:nvSpPr>
        <p:spPr>
          <a:xfrm>
            <a:off x="6382037" y="3859273"/>
            <a:ext cx="5466400" cy="2238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3696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0E055E-0AB9-451D-83AC-79FB4D50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13256CC-7FD4-4C0C-96BB-D845DDEB2E5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80">
                <a:latin typeface="Calibri Light"/>
                <a:cs typeface="Calibri Light"/>
              </a:rPr>
              <a:t>N</a:t>
            </a:r>
            <a:r>
              <a:rPr lang="en-US" sz="4150" spc="60">
                <a:latin typeface="Calibri Light"/>
                <a:cs typeface="Calibri Light"/>
              </a:rPr>
              <a:t>e</a:t>
            </a:r>
            <a:r>
              <a:rPr lang="en-US" sz="4150" spc="-10">
                <a:latin typeface="Calibri Light"/>
                <a:cs typeface="Calibri Light"/>
              </a:rPr>
              <a:t>s</a:t>
            </a:r>
            <a:r>
              <a:rPr lang="en-US" sz="4150">
                <a:latin typeface="Calibri Light"/>
                <a:cs typeface="Calibri Light"/>
              </a:rPr>
              <a:t>t</a:t>
            </a:r>
            <a:r>
              <a:rPr lang="en-US" sz="4150" spc="60">
                <a:latin typeface="Calibri Light"/>
                <a:cs typeface="Calibri Light"/>
              </a:rPr>
              <a:t>e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35">
                <a:latin typeface="Calibri Light"/>
                <a:cs typeface="Calibri Light"/>
              </a:rPr>
              <a:t>o</a:t>
            </a:r>
            <a:r>
              <a:rPr lang="en-US" sz="4150" spc="50">
                <a:latin typeface="Calibri Light"/>
                <a:cs typeface="Calibri Light"/>
              </a:rPr>
              <a:t>v</a:t>
            </a:r>
            <a:r>
              <a:rPr lang="en-US" sz="4150" spc="25">
                <a:latin typeface="Calibri Light"/>
                <a:cs typeface="Calibri Light"/>
              </a:rPr>
              <a:t> </a:t>
            </a:r>
            <a:r>
              <a:rPr lang="en-US" sz="4150" spc="105">
                <a:latin typeface="Calibri Light"/>
                <a:cs typeface="Calibri Light"/>
              </a:rPr>
              <a:t>M</a:t>
            </a:r>
            <a:r>
              <a:rPr lang="en-US" sz="4150" spc="75">
                <a:latin typeface="Calibri Light"/>
                <a:cs typeface="Calibri Light"/>
              </a:rPr>
              <a:t>om</a:t>
            </a:r>
            <a:r>
              <a:rPr lang="en-US" sz="4150" spc="60">
                <a:latin typeface="Calibri Light"/>
                <a:cs typeface="Calibri Light"/>
              </a:rPr>
              <a:t>e</a:t>
            </a:r>
            <a:r>
              <a:rPr lang="en-US" sz="4150" spc="25">
                <a:latin typeface="Calibri Light"/>
                <a:cs typeface="Calibri Light"/>
              </a:rPr>
              <a:t>n</a:t>
            </a:r>
            <a:r>
              <a:rPr lang="en-US" sz="4150" spc="35">
                <a:latin typeface="Calibri Light"/>
                <a:cs typeface="Calibri Light"/>
              </a:rPr>
              <a:t>t</a:t>
            </a:r>
            <a:r>
              <a:rPr lang="en-US" sz="4150" spc="80">
                <a:latin typeface="Calibri Light"/>
                <a:cs typeface="Calibri Light"/>
              </a:rPr>
              <a:t>um</a:t>
            </a:r>
            <a:endParaRPr lang="en-US" sz="4150">
              <a:latin typeface="Calibri Light"/>
              <a:cs typeface="Calibri Ligh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B332655-EA15-4B96-A80D-9320BD86056D}"/>
              </a:ext>
            </a:extLst>
          </p:cNvPr>
          <p:cNvSpPr/>
          <p:nvPr/>
        </p:nvSpPr>
        <p:spPr>
          <a:xfrm>
            <a:off x="7871782" y="1736572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1E313E4-ABF4-4798-9627-B08DD5206BBA}"/>
              </a:ext>
            </a:extLst>
          </p:cNvPr>
          <p:cNvSpPr/>
          <p:nvPr/>
        </p:nvSpPr>
        <p:spPr>
          <a:xfrm>
            <a:off x="7871782" y="2515136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3F4555A-D82E-4213-848F-716EA782650D}"/>
              </a:ext>
            </a:extLst>
          </p:cNvPr>
          <p:cNvSpPr/>
          <p:nvPr/>
        </p:nvSpPr>
        <p:spPr>
          <a:xfrm>
            <a:off x="7871782" y="323364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94220EA-3C67-490E-9348-79211A1E434F}"/>
              </a:ext>
            </a:extLst>
          </p:cNvPr>
          <p:cNvSpPr txBox="1"/>
          <p:nvPr/>
        </p:nvSpPr>
        <p:spPr>
          <a:xfrm>
            <a:off x="8846624" y="1629321"/>
            <a:ext cx="2174875" cy="182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SGD</a:t>
            </a:r>
            <a:endParaRPr sz="2400">
              <a:latin typeface="Calibri"/>
              <a:cs typeface="Calibri"/>
            </a:endParaRPr>
          </a:p>
          <a:p>
            <a:pPr marL="71755" marR="5080" indent="-59690">
              <a:lnSpc>
                <a:spcPct val="196400"/>
              </a:lnSpc>
              <a:spcBef>
                <a:spcPts val="475"/>
              </a:spcBef>
            </a:pPr>
            <a:r>
              <a:rPr sz="2400" spc="-5" dirty="0">
                <a:latin typeface="Calibri"/>
                <a:cs typeface="Calibri"/>
              </a:rPr>
              <a:t>SGD</a:t>
            </a:r>
            <a:r>
              <a:rPr sz="2400" spc="5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Mom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ov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bandicam 2021-03-11 22-13-04-179">
            <a:hlinkClick r:id="" action="ppaction://media"/>
            <a:extLst>
              <a:ext uri="{FF2B5EF4-FFF2-40B4-BE49-F238E27FC236}">
                <a16:creationId xmlns:a16="http://schemas.microsoft.com/office/drawing/2014/main" id="{8EF32864-CC84-4925-9E33-01876DBF7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019534"/>
            <a:ext cx="5158674" cy="52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4DF5AD-3C8F-49FE-AEA5-ACB85DDC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B4A2C0-D327-4618-839B-9D3F2D493FE2}"/>
              </a:ext>
            </a:extLst>
          </p:cNvPr>
          <p:cNvSpPr/>
          <p:nvPr/>
        </p:nvSpPr>
        <p:spPr>
          <a:xfrm>
            <a:off x="259998" y="1185090"/>
            <a:ext cx="8274086" cy="179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4071649-BBB8-476C-B642-73BA2E15414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65">
                <a:latin typeface="Calibri Light"/>
                <a:cs typeface="Calibri Light"/>
              </a:rPr>
              <a:t>AdaG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60">
                <a:latin typeface="Calibri Light"/>
                <a:cs typeface="Calibri Light"/>
              </a:rPr>
              <a:t>ad</a:t>
            </a:r>
            <a:endParaRPr lang="en-US" sz="4150">
              <a:latin typeface="Calibri Light"/>
              <a:cs typeface="Calibri Ligh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4A32791-2BCD-4D87-81B3-85496D84EA5A}"/>
              </a:ext>
            </a:extLst>
          </p:cNvPr>
          <p:cNvSpPr/>
          <p:nvPr/>
        </p:nvSpPr>
        <p:spPr>
          <a:xfrm>
            <a:off x="618537" y="2195372"/>
            <a:ext cx="3456304" cy="386715"/>
          </a:xfrm>
          <a:custGeom>
            <a:avLst/>
            <a:gdLst/>
            <a:ahLst/>
            <a:cxnLst/>
            <a:rect l="l" t="t" r="r" b="b"/>
            <a:pathLst>
              <a:path w="3456304" h="386714">
                <a:moveTo>
                  <a:pt x="0" y="0"/>
                </a:moveTo>
                <a:lnTo>
                  <a:pt x="3455922" y="0"/>
                </a:lnTo>
                <a:lnTo>
                  <a:pt x="3455922" y="386462"/>
                </a:lnTo>
                <a:lnTo>
                  <a:pt x="0" y="386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2068D7D-2CC9-459A-9475-ECA2E1F18B6C}"/>
              </a:ext>
            </a:extLst>
          </p:cNvPr>
          <p:cNvSpPr txBox="1"/>
          <p:nvPr/>
        </p:nvSpPr>
        <p:spPr>
          <a:xfrm>
            <a:off x="2437692" y="3494009"/>
            <a:ext cx="7331075" cy="208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emen</a:t>
            </a:r>
            <a:r>
              <a:rPr sz="2800" spc="-9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t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su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 squ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867025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9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ng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s”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DE1F905-AA6C-4808-9458-67B7F617516B}"/>
              </a:ext>
            </a:extLst>
          </p:cNvPr>
          <p:cNvSpPr txBox="1"/>
          <p:nvPr/>
        </p:nvSpPr>
        <p:spPr>
          <a:xfrm>
            <a:off x="109168" y="6164419"/>
            <a:ext cx="573659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latin typeface="Calibri"/>
                <a:cs typeface="Calibri"/>
              </a:rPr>
              <a:t>D</a:t>
            </a:r>
            <a:r>
              <a:rPr sz="1050" spc="5" dirty="0">
                <a:latin typeface="Calibri"/>
                <a:cs typeface="Calibri"/>
              </a:rPr>
              <a:t>u</a:t>
            </a:r>
            <a:r>
              <a:rPr sz="1050" spc="-5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hi 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5" dirty="0">
                <a:latin typeface="Calibri"/>
                <a:cs typeface="Calibri"/>
              </a:rPr>
              <a:t> al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“A</a:t>
            </a:r>
            <a:r>
              <a:rPr sz="1050" spc="5" dirty="0">
                <a:latin typeface="Calibri"/>
                <a:cs typeface="Calibri"/>
              </a:rPr>
              <a:t>daptive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ub</a:t>
            </a:r>
            <a:r>
              <a:rPr sz="1050" dirty="0">
                <a:latin typeface="Calibri"/>
                <a:cs typeface="Calibri"/>
              </a:rPr>
              <a:t>grad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nt m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th</a:t>
            </a:r>
            <a:r>
              <a:rPr sz="1050" dirty="0">
                <a:latin typeface="Calibri"/>
                <a:cs typeface="Calibri"/>
              </a:rPr>
              <a:t>ods</a:t>
            </a:r>
            <a:r>
              <a:rPr sz="1050" spc="-5" dirty="0">
                <a:latin typeface="Calibri"/>
                <a:cs typeface="Calibri"/>
              </a:rPr>
              <a:t> fo</a:t>
            </a:r>
            <a:r>
              <a:rPr sz="1050" dirty="0">
                <a:latin typeface="Calibri"/>
                <a:cs typeface="Calibri"/>
              </a:rPr>
              <a:t>r o</a:t>
            </a:r>
            <a:r>
              <a:rPr sz="1050" spc="5" dirty="0">
                <a:latin typeface="Calibri"/>
                <a:cs typeface="Calibri"/>
              </a:rPr>
              <a:t>nline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arn</a:t>
            </a:r>
            <a:r>
              <a:rPr sz="1050" spc="5" dirty="0">
                <a:latin typeface="Calibri"/>
                <a:cs typeface="Calibri"/>
              </a:rPr>
              <a:t>ing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oc</a:t>
            </a:r>
            <a:r>
              <a:rPr sz="1050" spc="5" dirty="0">
                <a:latin typeface="Calibri"/>
                <a:cs typeface="Calibri"/>
              </a:rPr>
              <a:t>ha</a:t>
            </a:r>
            <a:r>
              <a:rPr sz="1050" spc="-5" dirty="0">
                <a:latin typeface="Calibri"/>
                <a:cs typeface="Calibri"/>
              </a:rPr>
              <a:t>s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c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5" dirty="0">
                <a:latin typeface="Calibri"/>
                <a:cs typeface="Calibri"/>
              </a:rPr>
              <a:t>pti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i</a:t>
            </a:r>
            <a:r>
              <a:rPr sz="1050" dirty="0">
                <a:latin typeface="Calibri"/>
                <a:cs typeface="Calibri"/>
              </a:rPr>
              <a:t>za</a:t>
            </a:r>
            <a:r>
              <a:rPr sz="1050" spc="5" dirty="0">
                <a:latin typeface="Calibri"/>
                <a:cs typeface="Calibri"/>
              </a:rPr>
              <a:t>ti</a:t>
            </a:r>
            <a:r>
              <a:rPr sz="1050" dirty="0">
                <a:latin typeface="Calibri"/>
                <a:cs typeface="Calibri"/>
              </a:rPr>
              <a:t>on”,</a:t>
            </a:r>
            <a:r>
              <a:rPr sz="1050" spc="-5" dirty="0">
                <a:latin typeface="Calibri"/>
                <a:cs typeface="Calibri"/>
              </a:rPr>
              <a:t> J</a:t>
            </a:r>
            <a:r>
              <a:rPr sz="1050" spc="5" dirty="0">
                <a:latin typeface="Calibri"/>
                <a:cs typeface="Calibri"/>
              </a:rPr>
              <a:t>MLR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1199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DE4C28-E0CE-41C1-8B12-06E57D07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A7C8451-346F-401E-AF19-B36C789174FE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65">
                <a:latin typeface="Calibri Light"/>
                <a:cs typeface="Calibri Light"/>
              </a:rPr>
              <a:t>AdaG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60">
                <a:latin typeface="Calibri Light"/>
                <a:cs typeface="Calibri Light"/>
              </a:rPr>
              <a:t>ad</a:t>
            </a:r>
            <a:endParaRPr lang="en-US" sz="415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F25500C-F5DB-4331-8118-4C0D0855C723}"/>
              </a:ext>
            </a:extLst>
          </p:cNvPr>
          <p:cNvSpPr/>
          <p:nvPr/>
        </p:nvSpPr>
        <p:spPr>
          <a:xfrm>
            <a:off x="4406890" y="3843797"/>
            <a:ext cx="2820670" cy="567055"/>
          </a:xfrm>
          <a:custGeom>
            <a:avLst/>
            <a:gdLst/>
            <a:ahLst/>
            <a:cxnLst/>
            <a:rect l="l" t="t" r="r" b="b"/>
            <a:pathLst>
              <a:path w="2820670" h="567054">
                <a:moveTo>
                  <a:pt x="1410032" y="0"/>
                </a:moveTo>
                <a:lnTo>
                  <a:pt x="1525676" y="939"/>
                </a:lnTo>
                <a:lnTo>
                  <a:pt x="1638746" y="3708"/>
                </a:lnTo>
                <a:lnTo>
                  <a:pt x="1748879" y="8234"/>
                </a:lnTo>
                <a:lnTo>
                  <a:pt x="1855711" y="14444"/>
                </a:lnTo>
                <a:lnTo>
                  <a:pt x="1958880" y="22265"/>
                </a:lnTo>
                <a:lnTo>
                  <a:pt x="2058023" y="31624"/>
                </a:lnTo>
                <a:lnTo>
                  <a:pt x="2152777" y="42448"/>
                </a:lnTo>
                <a:lnTo>
                  <a:pt x="2242779" y="54665"/>
                </a:lnTo>
                <a:lnTo>
                  <a:pt x="2327666" y="68201"/>
                </a:lnTo>
                <a:lnTo>
                  <a:pt x="2407075" y="82984"/>
                </a:lnTo>
                <a:lnTo>
                  <a:pt x="2480644" y="98940"/>
                </a:lnTo>
                <a:lnTo>
                  <a:pt x="2548010" y="115997"/>
                </a:lnTo>
                <a:lnTo>
                  <a:pt x="2608809" y="134081"/>
                </a:lnTo>
                <a:lnTo>
                  <a:pt x="2662679" y="153121"/>
                </a:lnTo>
                <a:lnTo>
                  <a:pt x="2709257" y="173042"/>
                </a:lnTo>
                <a:lnTo>
                  <a:pt x="2748180" y="193773"/>
                </a:lnTo>
                <a:lnTo>
                  <a:pt x="2801610" y="237369"/>
                </a:lnTo>
                <a:lnTo>
                  <a:pt x="2820065" y="283326"/>
                </a:lnTo>
                <a:lnTo>
                  <a:pt x="2815390" y="306563"/>
                </a:lnTo>
                <a:lnTo>
                  <a:pt x="2779085" y="351412"/>
                </a:lnTo>
                <a:lnTo>
                  <a:pt x="2709257" y="393609"/>
                </a:lnTo>
                <a:lnTo>
                  <a:pt x="2662679" y="413530"/>
                </a:lnTo>
                <a:lnTo>
                  <a:pt x="2608809" y="432570"/>
                </a:lnTo>
                <a:lnTo>
                  <a:pt x="2548010" y="450654"/>
                </a:lnTo>
                <a:lnTo>
                  <a:pt x="2480644" y="467711"/>
                </a:lnTo>
                <a:lnTo>
                  <a:pt x="2407075" y="483667"/>
                </a:lnTo>
                <a:lnTo>
                  <a:pt x="2327666" y="498450"/>
                </a:lnTo>
                <a:lnTo>
                  <a:pt x="2242779" y="511986"/>
                </a:lnTo>
                <a:lnTo>
                  <a:pt x="2152777" y="524203"/>
                </a:lnTo>
                <a:lnTo>
                  <a:pt x="2058023" y="535027"/>
                </a:lnTo>
                <a:lnTo>
                  <a:pt x="1958880" y="544386"/>
                </a:lnTo>
                <a:lnTo>
                  <a:pt x="1855711" y="552207"/>
                </a:lnTo>
                <a:lnTo>
                  <a:pt x="1748879" y="558417"/>
                </a:lnTo>
                <a:lnTo>
                  <a:pt x="1638746" y="562943"/>
                </a:lnTo>
                <a:lnTo>
                  <a:pt x="1525676" y="565712"/>
                </a:lnTo>
                <a:lnTo>
                  <a:pt x="1410032" y="566652"/>
                </a:lnTo>
                <a:lnTo>
                  <a:pt x="1294387" y="565712"/>
                </a:lnTo>
                <a:lnTo>
                  <a:pt x="1181317" y="562943"/>
                </a:lnTo>
                <a:lnTo>
                  <a:pt x="1071185" y="558417"/>
                </a:lnTo>
                <a:lnTo>
                  <a:pt x="964352" y="552207"/>
                </a:lnTo>
                <a:lnTo>
                  <a:pt x="861183" y="544386"/>
                </a:lnTo>
                <a:lnTo>
                  <a:pt x="762041" y="535027"/>
                </a:lnTo>
                <a:lnTo>
                  <a:pt x="667287" y="524203"/>
                </a:lnTo>
                <a:lnTo>
                  <a:pt x="577285" y="511986"/>
                </a:lnTo>
                <a:lnTo>
                  <a:pt x="492398" y="498450"/>
                </a:lnTo>
                <a:lnTo>
                  <a:pt x="412988" y="483667"/>
                </a:lnTo>
                <a:lnTo>
                  <a:pt x="339419" y="467711"/>
                </a:lnTo>
                <a:lnTo>
                  <a:pt x="272054" y="450654"/>
                </a:lnTo>
                <a:lnTo>
                  <a:pt x="211255" y="432570"/>
                </a:lnTo>
                <a:lnTo>
                  <a:pt x="157385" y="413530"/>
                </a:lnTo>
                <a:lnTo>
                  <a:pt x="110807" y="393609"/>
                </a:lnTo>
                <a:lnTo>
                  <a:pt x="71884" y="372878"/>
                </a:lnTo>
                <a:lnTo>
                  <a:pt x="18454" y="329282"/>
                </a:lnTo>
                <a:lnTo>
                  <a:pt x="0" y="283326"/>
                </a:lnTo>
                <a:lnTo>
                  <a:pt x="4674" y="260088"/>
                </a:lnTo>
                <a:lnTo>
                  <a:pt x="40979" y="215239"/>
                </a:lnTo>
                <a:lnTo>
                  <a:pt x="110807" y="173042"/>
                </a:lnTo>
                <a:lnTo>
                  <a:pt x="157385" y="153121"/>
                </a:lnTo>
                <a:lnTo>
                  <a:pt x="211255" y="134081"/>
                </a:lnTo>
                <a:lnTo>
                  <a:pt x="272054" y="115997"/>
                </a:lnTo>
                <a:lnTo>
                  <a:pt x="339419" y="98940"/>
                </a:lnTo>
                <a:lnTo>
                  <a:pt x="412988" y="82984"/>
                </a:lnTo>
                <a:lnTo>
                  <a:pt x="492398" y="68201"/>
                </a:lnTo>
                <a:lnTo>
                  <a:pt x="577285" y="54665"/>
                </a:lnTo>
                <a:lnTo>
                  <a:pt x="667287" y="42448"/>
                </a:lnTo>
                <a:lnTo>
                  <a:pt x="762041" y="31624"/>
                </a:lnTo>
                <a:lnTo>
                  <a:pt x="861183" y="22265"/>
                </a:lnTo>
                <a:lnTo>
                  <a:pt x="964352" y="14444"/>
                </a:lnTo>
                <a:lnTo>
                  <a:pt x="1071185" y="8234"/>
                </a:lnTo>
                <a:lnTo>
                  <a:pt x="1181317" y="3708"/>
                </a:lnTo>
                <a:lnTo>
                  <a:pt x="1294387" y="939"/>
                </a:lnTo>
                <a:lnTo>
                  <a:pt x="14100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E106FD-AA09-4221-9DA0-79E889DF06A0}"/>
              </a:ext>
            </a:extLst>
          </p:cNvPr>
          <p:cNvSpPr/>
          <p:nvPr/>
        </p:nvSpPr>
        <p:spPr>
          <a:xfrm>
            <a:off x="357239" y="3040934"/>
            <a:ext cx="10918825" cy="2193925"/>
          </a:xfrm>
          <a:custGeom>
            <a:avLst/>
            <a:gdLst/>
            <a:ahLst/>
            <a:cxnLst/>
            <a:rect l="l" t="t" r="r" b="b"/>
            <a:pathLst>
              <a:path w="10918825" h="2193925">
                <a:moveTo>
                  <a:pt x="5459378" y="0"/>
                </a:moveTo>
                <a:lnTo>
                  <a:pt x="5907131" y="3636"/>
                </a:lnTo>
                <a:lnTo>
                  <a:pt x="6344917" y="14356"/>
                </a:lnTo>
                <a:lnTo>
                  <a:pt x="6771329" y="31879"/>
                </a:lnTo>
                <a:lnTo>
                  <a:pt x="7184963" y="55921"/>
                </a:lnTo>
                <a:lnTo>
                  <a:pt x="7584414" y="86200"/>
                </a:lnTo>
                <a:lnTo>
                  <a:pt x="7968276" y="122435"/>
                </a:lnTo>
                <a:lnTo>
                  <a:pt x="8335145" y="164343"/>
                </a:lnTo>
                <a:lnTo>
                  <a:pt x="8683615" y="211640"/>
                </a:lnTo>
                <a:lnTo>
                  <a:pt x="9012282" y="264046"/>
                </a:lnTo>
                <a:lnTo>
                  <a:pt x="9319741" y="321278"/>
                </a:lnTo>
                <a:lnTo>
                  <a:pt x="9604586" y="383054"/>
                </a:lnTo>
                <a:lnTo>
                  <a:pt x="9865412" y="449091"/>
                </a:lnTo>
                <a:lnTo>
                  <a:pt x="10100815" y="519106"/>
                </a:lnTo>
                <a:lnTo>
                  <a:pt x="10309390" y="592819"/>
                </a:lnTo>
                <a:lnTo>
                  <a:pt x="10489731" y="669946"/>
                </a:lnTo>
                <a:lnTo>
                  <a:pt x="10640433" y="750204"/>
                </a:lnTo>
                <a:lnTo>
                  <a:pt x="10760092" y="833313"/>
                </a:lnTo>
                <a:lnTo>
                  <a:pt x="10847302" y="918989"/>
                </a:lnTo>
                <a:lnTo>
                  <a:pt x="10900658" y="1006950"/>
                </a:lnTo>
                <a:lnTo>
                  <a:pt x="10918756" y="1096915"/>
                </a:lnTo>
                <a:lnTo>
                  <a:pt x="10900658" y="1186879"/>
                </a:lnTo>
                <a:lnTo>
                  <a:pt x="10847302" y="1274840"/>
                </a:lnTo>
                <a:lnTo>
                  <a:pt x="10760092" y="1360516"/>
                </a:lnTo>
                <a:lnTo>
                  <a:pt x="10640433" y="1443624"/>
                </a:lnTo>
                <a:lnTo>
                  <a:pt x="10489731" y="1523883"/>
                </a:lnTo>
                <a:lnTo>
                  <a:pt x="10309390" y="1601010"/>
                </a:lnTo>
                <a:lnTo>
                  <a:pt x="10100815" y="1674722"/>
                </a:lnTo>
                <a:lnTo>
                  <a:pt x="9865412" y="1744738"/>
                </a:lnTo>
                <a:lnTo>
                  <a:pt x="9604586" y="1810774"/>
                </a:lnTo>
                <a:lnTo>
                  <a:pt x="9319741" y="1872550"/>
                </a:lnTo>
                <a:lnTo>
                  <a:pt x="9012282" y="1929782"/>
                </a:lnTo>
                <a:lnTo>
                  <a:pt x="8683615" y="1982188"/>
                </a:lnTo>
                <a:lnTo>
                  <a:pt x="8335145" y="2029486"/>
                </a:lnTo>
                <a:lnTo>
                  <a:pt x="7968276" y="2071393"/>
                </a:lnTo>
                <a:lnTo>
                  <a:pt x="7584414" y="2107628"/>
                </a:lnTo>
                <a:lnTo>
                  <a:pt x="7184963" y="2137907"/>
                </a:lnTo>
                <a:lnTo>
                  <a:pt x="6771329" y="2161949"/>
                </a:lnTo>
                <a:lnTo>
                  <a:pt x="6344917" y="2179472"/>
                </a:lnTo>
                <a:lnTo>
                  <a:pt x="5907131" y="2190192"/>
                </a:lnTo>
                <a:lnTo>
                  <a:pt x="5459378" y="2193829"/>
                </a:lnTo>
                <a:lnTo>
                  <a:pt x="5011624" y="2190192"/>
                </a:lnTo>
                <a:lnTo>
                  <a:pt x="4573838" y="2179472"/>
                </a:lnTo>
                <a:lnTo>
                  <a:pt x="4147426" y="2161949"/>
                </a:lnTo>
                <a:lnTo>
                  <a:pt x="3733792" y="2137907"/>
                </a:lnTo>
                <a:lnTo>
                  <a:pt x="3334341" y="2107628"/>
                </a:lnTo>
                <a:lnTo>
                  <a:pt x="2950479" y="2071393"/>
                </a:lnTo>
                <a:lnTo>
                  <a:pt x="2583610" y="2029486"/>
                </a:lnTo>
                <a:lnTo>
                  <a:pt x="2235140" y="1982188"/>
                </a:lnTo>
                <a:lnTo>
                  <a:pt x="1906473" y="1929782"/>
                </a:lnTo>
                <a:lnTo>
                  <a:pt x="1599014" y="1872550"/>
                </a:lnTo>
                <a:lnTo>
                  <a:pt x="1314169" y="1810774"/>
                </a:lnTo>
                <a:lnTo>
                  <a:pt x="1053343" y="1744738"/>
                </a:lnTo>
                <a:lnTo>
                  <a:pt x="817940" y="1674722"/>
                </a:lnTo>
                <a:lnTo>
                  <a:pt x="609365" y="1601010"/>
                </a:lnTo>
                <a:lnTo>
                  <a:pt x="429025" y="1523883"/>
                </a:lnTo>
                <a:lnTo>
                  <a:pt x="278322" y="1443624"/>
                </a:lnTo>
                <a:lnTo>
                  <a:pt x="158664" y="1360516"/>
                </a:lnTo>
                <a:lnTo>
                  <a:pt x="71454" y="1274840"/>
                </a:lnTo>
                <a:lnTo>
                  <a:pt x="18097" y="1186879"/>
                </a:lnTo>
                <a:lnTo>
                  <a:pt x="0" y="1096915"/>
                </a:lnTo>
                <a:lnTo>
                  <a:pt x="18097" y="1006950"/>
                </a:lnTo>
                <a:lnTo>
                  <a:pt x="71454" y="918989"/>
                </a:lnTo>
                <a:lnTo>
                  <a:pt x="158664" y="833313"/>
                </a:lnTo>
                <a:lnTo>
                  <a:pt x="278322" y="750204"/>
                </a:lnTo>
                <a:lnTo>
                  <a:pt x="429025" y="669946"/>
                </a:lnTo>
                <a:lnTo>
                  <a:pt x="609365" y="592819"/>
                </a:lnTo>
                <a:lnTo>
                  <a:pt x="817940" y="519106"/>
                </a:lnTo>
                <a:lnTo>
                  <a:pt x="1053343" y="449091"/>
                </a:lnTo>
                <a:lnTo>
                  <a:pt x="1314169" y="383054"/>
                </a:lnTo>
                <a:lnTo>
                  <a:pt x="1599014" y="321278"/>
                </a:lnTo>
                <a:lnTo>
                  <a:pt x="1906473" y="264046"/>
                </a:lnTo>
                <a:lnTo>
                  <a:pt x="2235140" y="211640"/>
                </a:lnTo>
                <a:lnTo>
                  <a:pt x="2583610" y="164343"/>
                </a:lnTo>
                <a:lnTo>
                  <a:pt x="2950479" y="122435"/>
                </a:lnTo>
                <a:lnTo>
                  <a:pt x="3334341" y="86200"/>
                </a:lnTo>
                <a:lnTo>
                  <a:pt x="3733792" y="55921"/>
                </a:lnTo>
                <a:lnTo>
                  <a:pt x="4147426" y="31879"/>
                </a:lnTo>
                <a:lnTo>
                  <a:pt x="4573838" y="14356"/>
                </a:lnTo>
                <a:lnTo>
                  <a:pt x="5011624" y="3636"/>
                </a:lnTo>
                <a:lnTo>
                  <a:pt x="545937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8154808-FC07-4E30-AD9C-1562F52C695F}"/>
              </a:ext>
            </a:extLst>
          </p:cNvPr>
          <p:cNvSpPr/>
          <p:nvPr/>
        </p:nvSpPr>
        <p:spPr>
          <a:xfrm>
            <a:off x="1183712" y="3206941"/>
            <a:ext cx="9266555" cy="1862455"/>
          </a:xfrm>
          <a:custGeom>
            <a:avLst/>
            <a:gdLst/>
            <a:ahLst/>
            <a:cxnLst/>
            <a:rect l="l" t="t" r="r" b="b"/>
            <a:pathLst>
              <a:path w="9266555" h="1862454">
                <a:moveTo>
                  <a:pt x="4633193" y="0"/>
                </a:moveTo>
                <a:lnTo>
                  <a:pt x="5013186" y="3086"/>
                </a:lnTo>
                <a:lnTo>
                  <a:pt x="5384721" y="12187"/>
                </a:lnTo>
                <a:lnTo>
                  <a:pt x="5746603" y="27061"/>
                </a:lnTo>
                <a:lnTo>
                  <a:pt x="6097640" y="47471"/>
                </a:lnTo>
                <a:lnTo>
                  <a:pt x="6436640" y="73174"/>
                </a:lnTo>
                <a:lnTo>
                  <a:pt x="6762412" y="103934"/>
                </a:lnTo>
                <a:lnTo>
                  <a:pt x="7073761" y="139508"/>
                </a:lnTo>
                <a:lnTo>
                  <a:pt x="7369496" y="179659"/>
                </a:lnTo>
                <a:lnTo>
                  <a:pt x="7648425" y="224146"/>
                </a:lnTo>
                <a:lnTo>
                  <a:pt x="7909355" y="272729"/>
                </a:lnTo>
                <a:lnTo>
                  <a:pt x="8151093" y="325170"/>
                </a:lnTo>
                <a:lnTo>
                  <a:pt x="8372448" y="381227"/>
                </a:lnTo>
                <a:lnTo>
                  <a:pt x="8572227" y="440663"/>
                </a:lnTo>
                <a:lnTo>
                  <a:pt x="8749237" y="503237"/>
                </a:lnTo>
                <a:lnTo>
                  <a:pt x="8902286" y="568709"/>
                </a:lnTo>
                <a:lnTo>
                  <a:pt x="9030182" y="636839"/>
                </a:lnTo>
                <a:lnTo>
                  <a:pt x="9131733" y="707389"/>
                </a:lnTo>
                <a:lnTo>
                  <a:pt x="9205745" y="780118"/>
                </a:lnTo>
                <a:lnTo>
                  <a:pt x="9251027" y="854788"/>
                </a:lnTo>
                <a:lnTo>
                  <a:pt x="9266386" y="931157"/>
                </a:lnTo>
                <a:lnTo>
                  <a:pt x="9251027" y="1007527"/>
                </a:lnTo>
                <a:lnTo>
                  <a:pt x="9205745" y="1082196"/>
                </a:lnTo>
                <a:lnTo>
                  <a:pt x="9131733" y="1154925"/>
                </a:lnTo>
                <a:lnTo>
                  <a:pt x="9030182" y="1225475"/>
                </a:lnTo>
                <a:lnTo>
                  <a:pt x="8902286" y="1293606"/>
                </a:lnTo>
                <a:lnTo>
                  <a:pt x="8749237" y="1359078"/>
                </a:lnTo>
                <a:lnTo>
                  <a:pt x="8572227" y="1421651"/>
                </a:lnTo>
                <a:lnTo>
                  <a:pt x="8372448" y="1481087"/>
                </a:lnTo>
                <a:lnTo>
                  <a:pt x="8151093" y="1537145"/>
                </a:lnTo>
                <a:lnTo>
                  <a:pt x="7909355" y="1589585"/>
                </a:lnTo>
                <a:lnTo>
                  <a:pt x="7648425" y="1638168"/>
                </a:lnTo>
                <a:lnTo>
                  <a:pt x="7369496" y="1682655"/>
                </a:lnTo>
                <a:lnTo>
                  <a:pt x="7073761" y="1722806"/>
                </a:lnTo>
                <a:lnTo>
                  <a:pt x="6762412" y="1758380"/>
                </a:lnTo>
                <a:lnTo>
                  <a:pt x="6436640" y="1789140"/>
                </a:lnTo>
                <a:lnTo>
                  <a:pt x="6097640" y="1814844"/>
                </a:lnTo>
                <a:lnTo>
                  <a:pt x="5746603" y="1835253"/>
                </a:lnTo>
                <a:lnTo>
                  <a:pt x="5384721" y="1850127"/>
                </a:lnTo>
                <a:lnTo>
                  <a:pt x="5013186" y="1859228"/>
                </a:lnTo>
                <a:lnTo>
                  <a:pt x="4633193" y="1862315"/>
                </a:lnTo>
                <a:lnTo>
                  <a:pt x="4253199" y="1859228"/>
                </a:lnTo>
                <a:lnTo>
                  <a:pt x="3881665" y="1850127"/>
                </a:lnTo>
                <a:lnTo>
                  <a:pt x="3519783" y="1835253"/>
                </a:lnTo>
                <a:lnTo>
                  <a:pt x="3168745" y="1814844"/>
                </a:lnTo>
                <a:lnTo>
                  <a:pt x="2829745" y="1789140"/>
                </a:lnTo>
                <a:lnTo>
                  <a:pt x="2503974" y="1758380"/>
                </a:lnTo>
                <a:lnTo>
                  <a:pt x="2192624" y="1722806"/>
                </a:lnTo>
                <a:lnTo>
                  <a:pt x="1896889" y="1682655"/>
                </a:lnTo>
                <a:lnTo>
                  <a:pt x="1617960" y="1638168"/>
                </a:lnTo>
                <a:lnTo>
                  <a:pt x="1357030" y="1589585"/>
                </a:lnTo>
                <a:lnTo>
                  <a:pt x="1115292" y="1537145"/>
                </a:lnTo>
                <a:lnTo>
                  <a:pt x="893937" y="1481087"/>
                </a:lnTo>
                <a:lnTo>
                  <a:pt x="694158" y="1421651"/>
                </a:lnTo>
                <a:lnTo>
                  <a:pt x="517148" y="1359078"/>
                </a:lnTo>
                <a:lnTo>
                  <a:pt x="364099" y="1293606"/>
                </a:lnTo>
                <a:lnTo>
                  <a:pt x="236203" y="1225475"/>
                </a:lnTo>
                <a:lnTo>
                  <a:pt x="134652" y="1154925"/>
                </a:lnTo>
                <a:lnTo>
                  <a:pt x="60640" y="1082196"/>
                </a:lnTo>
                <a:lnTo>
                  <a:pt x="15358" y="1007527"/>
                </a:lnTo>
                <a:lnTo>
                  <a:pt x="0" y="931157"/>
                </a:lnTo>
                <a:lnTo>
                  <a:pt x="15358" y="854788"/>
                </a:lnTo>
                <a:lnTo>
                  <a:pt x="60640" y="780118"/>
                </a:lnTo>
                <a:lnTo>
                  <a:pt x="134652" y="707389"/>
                </a:lnTo>
                <a:lnTo>
                  <a:pt x="236203" y="636839"/>
                </a:lnTo>
                <a:lnTo>
                  <a:pt x="364099" y="568709"/>
                </a:lnTo>
                <a:lnTo>
                  <a:pt x="517148" y="503237"/>
                </a:lnTo>
                <a:lnTo>
                  <a:pt x="694158" y="440663"/>
                </a:lnTo>
                <a:lnTo>
                  <a:pt x="893937" y="381227"/>
                </a:lnTo>
                <a:lnTo>
                  <a:pt x="1115292" y="325170"/>
                </a:lnTo>
                <a:lnTo>
                  <a:pt x="1357030" y="272729"/>
                </a:lnTo>
                <a:lnTo>
                  <a:pt x="1617960" y="224146"/>
                </a:lnTo>
                <a:lnTo>
                  <a:pt x="1896889" y="179659"/>
                </a:lnTo>
                <a:lnTo>
                  <a:pt x="2192624" y="139508"/>
                </a:lnTo>
                <a:lnTo>
                  <a:pt x="2503974" y="103934"/>
                </a:lnTo>
                <a:lnTo>
                  <a:pt x="2829745" y="73174"/>
                </a:lnTo>
                <a:lnTo>
                  <a:pt x="3168745" y="47471"/>
                </a:lnTo>
                <a:lnTo>
                  <a:pt x="3519783" y="27061"/>
                </a:lnTo>
                <a:lnTo>
                  <a:pt x="3881665" y="12187"/>
                </a:lnTo>
                <a:lnTo>
                  <a:pt x="4253199" y="3086"/>
                </a:lnTo>
                <a:lnTo>
                  <a:pt x="463319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BC13837-C40E-43AC-B82B-82FD56BF0B0E}"/>
              </a:ext>
            </a:extLst>
          </p:cNvPr>
          <p:cNvSpPr/>
          <p:nvPr/>
        </p:nvSpPr>
        <p:spPr>
          <a:xfrm>
            <a:off x="2185603" y="3408410"/>
            <a:ext cx="7262495" cy="1459230"/>
          </a:xfrm>
          <a:custGeom>
            <a:avLst/>
            <a:gdLst/>
            <a:ahLst/>
            <a:cxnLst/>
            <a:rect l="l" t="t" r="r" b="b"/>
            <a:pathLst>
              <a:path w="7262495" h="1459229">
                <a:moveTo>
                  <a:pt x="3631054" y="0"/>
                </a:moveTo>
                <a:lnTo>
                  <a:pt x="3928856" y="2417"/>
                </a:lnTo>
                <a:lnTo>
                  <a:pt x="4220029" y="9546"/>
                </a:lnTo>
                <a:lnTo>
                  <a:pt x="4503638" y="21198"/>
                </a:lnTo>
                <a:lnTo>
                  <a:pt x="4778748" y="37185"/>
                </a:lnTo>
                <a:lnTo>
                  <a:pt x="5044424" y="57320"/>
                </a:lnTo>
                <a:lnTo>
                  <a:pt x="5299732" y="81415"/>
                </a:lnTo>
                <a:lnTo>
                  <a:pt x="5543738" y="109282"/>
                </a:lnTo>
                <a:lnTo>
                  <a:pt x="5775507" y="140733"/>
                </a:lnTo>
                <a:lnTo>
                  <a:pt x="5994105" y="175582"/>
                </a:lnTo>
                <a:lnTo>
                  <a:pt x="6198597" y="213639"/>
                </a:lnTo>
                <a:lnTo>
                  <a:pt x="6388048" y="254717"/>
                </a:lnTo>
                <a:lnTo>
                  <a:pt x="6561525" y="298629"/>
                </a:lnTo>
                <a:lnTo>
                  <a:pt x="6718092" y="345187"/>
                </a:lnTo>
                <a:lnTo>
                  <a:pt x="6856816" y="394204"/>
                </a:lnTo>
                <a:lnTo>
                  <a:pt x="6976761" y="445490"/>
                </a:lnTo>
                <a:lnTo>
                  <a:pt x="7076994" y="498860"/>
                </a:lnTo>
                <a:lnTo>
                  <a:pt x="7156580" y="554124"/>
                </a:lnTo>
                <a:lnTo>
                  <a:pt x="7214583" y="611095"/>
                </a:lnTo>
                <a:lnTo>
                  <a:pt x="7250071" y="669587"/>
                </a:lnTo>
                <a:lnTo>
                  <a:pt x="7262108" y="729410"/>
                </a:lnTo>
                <a:lnTo>
                  <a:pt x="7250071" y="789232"/>
                </a:lnTo>
                <a:lnTo>
                  <a:pt x="7214583" y="847724"/>
                </a:lnTo>
                <a:lnTo>
                  <a:pt x="7156580" y="904695"/>
                </a:lnTo>
                <a:lnTo>
                  <a:pt x="7076994" y="959959"/>
                </a:lnTo>
                <a:lnTo>
                  <a:pt x="6976761" y="1013329"/>
                </a:lnTo>
                <a:lnTo>
                  <a:pt x="6856816" y="1064615"/>
                </a:lnTo>
                <a:lnTo>
                  <a:pt x="6718092" y="1113632"/>
                </a:lnTo>
                <a:lnTo>
                  <a:pt x="6561525" y="1160190"/>
                </a:lnTo>
                <a:lnTo>
                  <a:pt x="6388048" y="1204102"/>
                </a:lnTo>
                <a:lnTo>
                  <a:pt x="6198597" y="1245180"/>
                </a:lnTo>
                <a:lnTo>
                  <a:pt x="5994105" y="1283237"/>
                </a:lnTo>
                <a:lnTo>
                  <a:pt x="5775507" y="1318086"/>
                </a:lnTo>
                <a:lnTo>
                  <a:pt x="5543738" y="1349537"/>
                </a:lnTo>
                <a:lnTo>
                  <a:pt x="5299732" y="1377404"/>
                </a:lnTo>
                <a:lnTo>
                  <a:pt x="5044424" y="1401499"/>
                </a:lnTo>
                <a:lnTo>
                  <a:pt x="4778748" y="1421634"/>
                </a:lnTo>
                <a:lnTo>
                  <a:pt x="4503638" y="1437621"/>
                </a:lnTo>
                <a:lnTo>
                  <a:pt x="4220029" y="1449273"/>
                </a:lnTo>
                <a:lnTo>
                  <a:pt x="3928856" y="1456402"/>
                </a:lnTo>
                <a:lnTo>
                  <a:pt x="3631054" y="1458820"/>
                </a:lnTo>
                <a:lnTo>
                  <a:pt x="3333251" y="1456402"/>
                </a:lnTo>
                <a:lnTo>
                  <a:pt x="3042078" y="1449273"/>
                </a:lnTo>
                <a:lnTo>
                  <a:pt x="2758469" y="1437621"/>
                </a:lnTo>
                <a:lnTo>
                  <a:pt x="2483360" y="1421634"/>
                </a:lnTo>
                <a:lnTo>
                  <a:pt x="2217683" y="1401499"/>
                </a:lnTo>
                <a:lnTo>
                  <a:pt x="1962375" y="1377404"/>
                </a:lnTo>
                <a:lnTo>
                  <a:pt x="1718369" y="1349537"/>
                </a:lnTo>
                <a:lnTo>
                  <a:pt x="1486600" y="1318086"/>
                </a:lnTo>
                <a:lnTo>
                  <a:pt x="1268002" y="1283237"/>
                </a:lnTo>
                <a:lnTo>
                  <a:pt x="1063511" y="1245180"/>
                </a:lnTo>
                <a:lnTo>
                  <a:pt x="874059" y="1204102"/>
                </a:lnTo>
                <a:lnTo>
                  <a:pt x="700582" y="1160190"/>
                </a:lnTo>
                <a:lnTo>
                  <a:pt x="544015" y="1113632"/>
                </a:lnTo>
                <a:lnTo>
                  <a:pt x="405291" y="1064615"/>
                </a:lnTo>
                <a:lnTo>
                  <a:pt x="285346" y="1013329"/>
                </a:lnTo>
                <a:lnTo>
                  <a:pt x="185113" y="959959"/>
                </a:lnTo>
                <a:lnTo>
                  <a:pt x="105528" y="904695"/>
                </a:lnTo>
                <a:lnTo>
                  <a:pt x="47524" y="847724"/>
                </a:lnTo>
                <a:lnTo>
                  <a:pt x="12036" y="789232"/>
                </a:lnTo>
                <a:lnTo>
                  <a:pt x="0" y="729410"/>
                </a:lnTo>
                <a:lnTo>
                  <a:pt x="12036" y="669587"/>
                </a:lnTo>
                <a:lnTo>
                  <a:pt x="47524" y="611095"/>
                </a:lnTo>
                <a:lnTo>
                  <a:pt x="105528" y="554124"/>
                </a:lnTo>
                <a:lnTo>
                  <a:pt x="185113" y="498860"/>
                </a:lnTo>
                <a:lnTo>
                  <a:pt x="285346" y="445490"/>
                </a:lnTo>
                <a:lnTo>
                  <a:pt x="405291" y="394204"/>
                </a:lnTo>
                <a:lnTo>
                  <a:pt x="544015" y="345187"/>
                </a:lnTo>
                <a:lnTo>
                  <a:pt x="700582" y="298629"/>
                </a:lnTo>
                <a:lnTo>
                  <a:pt x="874059" y="254717"/>
                </a:lnTo>
                <a:lnTo>
                  <a:pt x="1063511" y="213639"/>
                </a:lnTo>
                <a:lnTo>
                  <a:pt x="1268002" y="175582"/>
                </a:lnTo>
                <a:lnTo>
                  <a:pt x="1486600" y="140733"/>
                </a:lnTo>
                <a:lnTo>
                  <a:pt x="1718369" y="109282"/>
                </a:lnTo>
                <a:lnTo>
                  <a:pt x="1962375" y="81415"/>
                </a:lnTo>
                <a:lnTo>
                  <a:pt x="2217683" y="57320"/>
                </a:lnTo>
                <a:lnTo>
                  <a:pt x="2483360" y="37185"/>
                </a:lnTo>
                <a:lnTo>
                  <a:pt x="2758469" y="21198"/>
                </a:lnTo>
                <a:lnTo>
                  <a:pt x="3042078" y="9546"/>
                </a:lnTo>
                <a:lnTo>
                  <a:pt x="3333251" y="2417"/>
                </a:lnTo>
                <a:lnTo>
                  <a:pt x="363105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907993D-6045-4E28-8CD4-2EF23B4B9549}"/>
              </a:ext>
            </a:extLst>
          </p:cNvPr>
          <p:cNvSpPr/>
          <p:nvPr/>
        </p:nvSpPr>
        <p:spPr>
          <a:xfrm>
            <a:off x="3032426" y="3578416"/>
            <a:ext cx="5568950" cy="1119505"/>
          </a:xfrm>
          <a:custGeom>
            <a:avLst/>
            <a:gdLst/>
            <a:ahLst/>
            <a:cxnLst/>
            <a:rect l="l" t="t" r="r" b="b"/>
            <a:pathLst>
              <a:path w="5568950" h="1119504">
                <a:moveTo>
                  <a:pt x="2784274" y="0"/>
                </a:moveTo>
                <a:lnTo>
                  <a:pt x="3012627" y="1854"/>
                </a:lnTo>
                <a:lnTo>
                  <a:pt x="3235898" y="7322"/>
                </a:lnTo>
                <a:lnTo>
                  <a:pt x="3453367" y="16259"/>
                </a:lnTo>
                <a:lnTo>
                  <a:pt x="3664320" y="28521"/>
                </a:lnTo>
                <a:lnTo>
                  <a:pt x="3868039" y="43964"/>
                </a:lnTo>
                <a:lnTo>
                  <a:pt x="4063808" y="62445"/>
                </a:lnTo>
                <a:lnTo>
                  <a:pt x="4250911" y="83819"/>
                </a:lnTo>
                <a:lnTo>
                  <a:pt x="4428630" y="107942"/>
                </a:lnTo>
                <a:lnTo>
                  <a:pt x="4596250" y="134670"/>
                </a:lnTo>
                <a:lnTo>
                  <a:pt x="4753053" y="163860"/>
                </a:lnTo>
                <a:lnTo>
                  <a:pt x="4898324" y="195367"/>
                </a:lnTo>
                <a:lnTo>
                  <a:pt x="5031345" y="229047"/>
                </a:lnTo>
                <a:lnTo>
                  <a:pt x="5151400" y="264757"/>
                </a:lnTo>
                <a:lnTo>
                  <a:pt x="5257773" y="302352"/>
                </a:lnTo>
                <a:lnTo>
                  <a:pt x="5349747" y="341689"/>
                </a:lnTo>
                <a:lnTo>
                  <a:pt x="5426604" y="382623"/>
                </a:lnTo>
                <a:lnTo>
                  <a:pt x="5487630" y="425011"/>
                </a:lnTo>
                <a:lnTo>
                  <a:pt x="5532107" y="468708"/>
                </a:lnTo>
                <a:lnTo>
                  <a:pt x="5559319" y="513570"/>
                </a:lnTo>
                <a:lnTo>
                  <a:pt x="5568549" y="559454"/>
                </a:lnTo>
                <a:lnTo>
                  <a:pt x="5559319" y="605338"/>
                </a:lnTo>
                <a:lnTo>
                  <a:pt x="5532107" y="650200"/>
                </a:lnTo>
                <a:lnTo>
                  <a:pt x="5487630" y="693897"/>
                </a:lnTo>
                <a:lnTo>
                  <a:pt x="5426604" y="736285"/>
                </a:lnTo>
                <a:lnTo>
                  <a:pt x="5349747" y="777219"/>
                </a:lnTo>
                <a:lnTo>
                  <a:pt x="5257773" y="816556"/>
                </a:lnTo>
                <a:lnTo>
                  <a:pt x="5151400" y="854151"/>
                </a:lnTo>
                <a:lnTo>
                  <a:pt x="5031345" y="889861"/>
                </a:lnTo>
                <a:lnTo>
                  <a:pt x="4898324" y="923541"/>
                </a:lnTo>
                <a:lnTo>
                  <a:pt x="4753053" y="955048"/>
                </a:lnTo>
                <a:lnTo>
                  <a:pt x="4596250" y="984238"/>
                </a:lnTo>
                <a:lnTo>
                  <a:pt x="4428630" y="1010966"/>
                </a:lnTo>
                <a:lnTo>
                  <a:pt x="4250911" y="1035089"/>
                </a:lnTo>
                <a:lnTo>
                  <a:pt x="4063808" y="1056463"/>
                </a:lnTo>
                <a:lnTo>
                  <a:pt x="3868039" y="1074944"/>
                </a:lnTo>
                <a:lnTo>
                  <a:pt x="3664320" y="1090387"/>
                </a:lnTo>
                <a:lnTo>
                  <a:pt x="3453367" y="1102649"/>
                </a:lnTo>
                <a:lnTo>
                  <a:pt x="3235898" y="1111586"/>
                </a:lnTo>
                <a:lnTo>
                  <a:pt x="3012627" y="1117054"/>
                </a:lnTo>
                <a:lnTo>
                  <a:pt x="2784274" y="1118909"/>
                </a:lnTo>
                <a:lnTo>
                  <a:pt x="2555920" y="1117054"/>
                </a:lnTo>
                <a:lnTo>
                  <a:pt x="2332650" y="1111586"/>
                </a:lnTo>
                <a:lnTo>
                  <a:pt x="2115180" y="1102649"/>
                </a:lnTo>
                <a:lnTo>
                  <a:pt x="1904228" y="1090387"/>
                </a:lnTo>
                <a:lnTo>
                  <a:pt x="1700508" y="1074944"/>
                </a:lnTo>
                <a:lnTo>
                  <a:pt x="1504739" y="1056463"/>
                </a:lnTo>
                <a:lnTo>
                  <a:pt x="1317637" y="1035089"/>
                </a:lnTo>
                <a:lnTo>
                  <a:pt x="1139917" y="1010966"/>
                </a:lnTo>
                <a:lnTo>
                  <a:pt x="972298" y="984238"/>
                </a:lnTo>
                <a:lnTo>
                  <a:pt x="815495" y="955048"/>
                </a:lnTo>
                <a:lnTo>
                  <a:pt x="670224" y="923541"/>
                </a:lnTo>
                <a:lnTo>
                  <a:pt x="537203" y="889861"/>
                </a:lnTo>
                <a:lnTo>
                  <a:pt x="417148" y="854151"/>
                </a:lnTo>
                <a:lnTo>
                  <a:pt x="310775" y="816556"/>
                </a:lnTo>
                <a:lnTo>
                  <a:pt x="218802" y="777219"/>
                </a:lnTo>
                <a:lnTo>
                  <a:pt x="141944" y="736285"/>
                </a:lnTo>
                <a:lnTo>
                  <a:pt x="80918" y="693897"/>
                </a:lnTo>
                <a:lnTo>
                  <a:pt x="36441" y="650200"/>
                </a:lnTo>
                <a:lnTo>
                  <a:pt x="9229" y="605338"/>
                </a:lnTo>
                <a:lnTo>
                  <a:pt x="0" y="559454"/>
                </a:lnTo>
                <a:lnTo>
                  <a:pt x="9229" y="513570"/>
                </a:lnTo>
                <a:lnTo>
                  <a:pt x="36441" y="468708"/>
                </a:lnTo>
                <a:lnTo>
                  <a:pt x="80918" y="425011"/>
                </a:lnTo>
                <a:lnTo>
                  <a:pt x="141944" y="382623"/>
                </a:lnTo>
                <a:lnTo>
                  <a:pt x="218802" y="341689"/>
                </a:lnTo>
                <a:lnTo>
                  <a:pt x="310775" y="302352"/>
                </a:lnTo>
                <a:lnTo>
                  <a:pt x="417148" y="264757"/>
                </a:lnTo>
                <a:lnTo>
                  <a:pt x="537203" y="229047"/>
                </a:lnTo>
                <a:lnTo>
                  <a:pt x="670224" y="195367"/>
                </a:lnTo>
                <a:lnTo>
                  <a:pt x="815495" y="163860"/>
                </a:lnTo>
                <a:lnTo>
                  <a:pt x="972298" y="134670"/>
                </a:lnTo>
                <a:lnTo>
                  <a:pt x="1139917" y="107942"/>
                </a:lnTo>
                <a:lnTo>
                  <a:pt x="1317637" y="83819"/>
                </a:lnTo>
                <a:lnTo>
                  <a:pt x="1504739" y="62445"/>
                </a:lnTo>
                <a:lnTo>
                  <a:pt x="1700508" y="43964"/>
                </a:lnTo>
                <a:lnTo>
                  <a:pt x="1904228" y="28521"/>
                </a:lnTo>
                <a:lnTo>
                  <a:pt x="2115180" y="16259"/>
                </a:lnTo>
                <a:lnTo>
                  <a:pt x="2332650" y="7322"/>
                </a:lnTo>
                <a:lnTo>
                  <a:pt x="2555920" y="1854"/>
                </a:lnTo>
                <a:lnTo>
                  <a:pt x="27842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F212D07-9A34-4FBD-BF22-94767316BD27}"/>
              </a:ext>
            </a:extLst>
          </p:cNvPr>
          <p:cNvSpPr/>
          <p:nvPr/>
        </p:nvSpPr>
        <p:spPr>
          <a:xfrm>
            <a:off x="3787158" y="3730170"/>
            <a:ext cx="4059554" cy="815975"/>
          </a:xfrm>
          <a:custGeom>
            <a:avLst/>
            <a:gdLst/>
            <a:ahLst/>
            <a:cxnLst/>
            <a:rect l="l" t="t" r="r" b="b"/>
            <a:pathLst>
              <a:path w="4059554" h="815975">
                <a:moveTo>
                  <a:pt x="2029472" y="0"/>
                </a:moveTo>
                <a:lnTo>
                  <a:pt x="2195920" y="1351"/>
                </a:lnTo>
                <a:lnTo>
                  <a:pt x="2358662" y="5336"/>
                </a:lnTo>
                <a:lnTo>
                  <a:pt x="2517177" y="11848"/>
                </a:lnTo>
                <a:lnTo>
                  <a:pt x="2670941" y="20784"/>
                </a:lnTo>
                <a:lnTo>
                  <a:pt x="2819433" y="32038"/>
                </a:lnTo>
                <a:lnTo>
                  <a:pt x="2962130" y="45506"/>
                </a:lnTo>
                <a:lnTo>
                  <a:pt x="3098510" y="61081"/>
                </a:lnTo>
                <a:lnTo>
                  <a:pt x="3228051" y="78661"/>
                </a:lnTo>
                <a:lnTo>
                  <a:pt x="3350229" y="98139"/>
                </a:lnTo>
                <a:lnTo>
                  <a:pt x="3464524" y="119410"/>
                </a:lnTo>
                <a:lnTo>
                  <a:pt x="3570413" y="142371"/>
                </a:lnTo>
                <a:lnTo>
                  <a:pt x="3667372" y="166915"/>
                </a:lnTo>
                <a:lnTo>
                  <a:pt x="3754881" y="192938"/>
                </a:lnTo>
                <a:lnTo>
                  <a:pt x="3832417" y="220335"/>
                </a:lnTo>
                <a:lnTo>
                  <a:pt x="3899457" y="249001"/>
                </a:lnTo>
                <a:lnTo>
                  <a:pt x="3955479" y="278831"/>
                </a:lnTo>
                <a:lnTo>
                  <a:pt x="3999961" y="309720"/>
                </a:lnTo>
                <a:lnTo>
                  <a:pt x="4032380" y="341563"/>
                </a:lnTo>
                <a:lnTo>
                  <a:pt x="4052215" y="374256"/>
                </a:lnTo>
                <a:lnTo>
                  <a:pt x="4058943" y="407694"/>
                </a:lnTo>
                <a:lnTo>
                  <a:pt x="4052215" y="441131"/>
                </a:lnTo>
                <a:lnTo>
                  <a:pt x="4032380" y="473824"/>
                </a:lnTo>
                <a:lnTo>
                  <a:pt x="3999961" y="505667"/>
                </a:lnTo>
                <a:lnTo>
                  <a:pt x="3955479" y="536556"/>
                </a:lnTo>
                <a:lnTo>
                  <a:pt x="3899457" y="566386"/>
                </a:lnTo>
                <a:lnTo>
                  <a:pt x="3832417" y="595052"/>
                </a:lnTo>
                <a:lnTo>
                  <a:pt x="3754881" y="622449"/>
                </a:lnTo>
                <a:lnTo>
                  <a:pt x="3667372" y="648472"/>
                </a:lnTo>
                <a:lnTo>
                  <a:pt x="3570413" y="673016"/>
                </a:lnTo>
                <a:lnTo>
                  <a:pt x="3464524" y="695977"/>
                </a:lnTo>
                <a:lnTo>
                  <a:pt x="3350229" y="717248"/>
                </a:lnTo>
                <a:lnTo>
                  <a:pt x="3228051" y="736726"/>
                </a:lnTo>
                <a:lnTo>
                  <a:pt x="3098510" y="754306"/>
                </a:lnTo>
                <a:lnTo>
                  <a:pt x="2962130" y="769881"/>
                </a:lnTo>
                <a:lnTo>
                  <a:pt x="2819433" y="783349"/>
                </a:lnTo>
                <a:lnTo>
                  <a:pt x="2670941" y="794603"/>
                </a:lnTo>
                <a:lnTo>
                  <a:pt x="2517177" y="803539"/>
                </a:lnTo>
                <a:lnTo>
                  <a:pt x="2358662" y="810051"/>
                </a:lnTo>
                <a:lnTo>
                  <a:pt x="2195920" y="814036"/>
                </a:lnTo>
                <a:lnTo>
                  <a:pt x="2029472" y="815388"/>
                </a:lnTo>
                <a:lnTo>
                  <a:pt x="1863023" y="814036"/>
                </a:lnTo>
                <a:lnTo>
                  <a:pt x="1700281" y="810051"/>
                </a:lnTo>
                <a:lnTo>
                  <a:pt x="1541766" y="803539"/>
                </a:lnTo>
                <a:lnTo>
                  <a:pt x="1388002" y="794603"/>
                </a:lnTo>
                <a:lnTo>
                  <a:pt x="1239510" y="783349"/>
                </a:lnTo>
                <a:lnTo>
                  <a:pt x="1096812" y="769881"/>
                </a:lnTo>
                <a:lnTo>
                  <a:pt x="960432" y="754306"/>
                </a:lnTo>
                <a:lnTo>
                  <a:pt x="830892" y="736726"/>
                </a:lnTo>
                <a:lnTo>
                  <a:pt x="708713" y="717248"/>
                </a:lnTo>
                <a:lnTo>
                  <a:pt x="594418" y="695977"/>
                </a:lnTo>
                <a:lnTo>
                  <a:pt x="488530" y="673016"/>
                </a:lnTo>
                <a:lnTo>
                  <a:pt x="391570" y="648472"/>
                </a:lnTo>
                <a:lnTo>
                  <a:pt x="304061" y="622449"/>
                </a:lnTo>
                <a:lnTo>
                  <a:pt x="226526" y="595052"/>
                </a:lnTo>
                <a:lnTo>
                  <a:pt x="159486" y="566386"/>
                </a:lnTo>
                <a:lnTo>
                  <a:pt x="103463" y="536556"/>
                </a:lnTo>
                <a:lnTo>
                  <a:pt x="58981" y="505667"/>
                </a:lnTo>
                <a:lnTo>
                  <a:pt x="26562" y="473824"/>
                </a:lnTo>
                <a:lnTo>
                  <a:pt x="6727" y="441131"/>
                </a:lnTo>
                <a:lnTo>
                  <a:pt x="0" y="407694"/>
                </a:lnTo>
                <a:lnTo>
                  <a:pt x="6727" y="374256"/>
                </a:lnTo>
                <a:lnTo>
                  <a:pt x="26562" y="341563"/>
                </a:lnTo>
                <a:lnTo>
                  <a:pt x="58981" y="309720"/>
                </a:lnTo>
                <a:lnTo>
                  <a:pt x="103463" y="278831"/>
                </a:lnTo>
                <a:lnTo>
                  <a:pt x="159486" y="249001"/>
                </a:lnTo>
                <a:lnTo>
                  <a:pt x="226526" y="220335"/>
                </a:lnTo>
                <a:lnTo>
                  <a:pt x="304061" y="192938"/>
                </a:lnTo>
                <a:lnTo>
                  <a:pt x="391570" y="166915"/>
                </a:lnTo>
                <a:lnTo>
                  <a:pt x="488530" y="142371"/>
                </a:lnTo>
                <a:lnTo>
                  <a:pt x="594418" y="119410"/>
                </a:lnTo>
                <a:lnTo>
                  <a:pt x="708713" y="98139"/>
                </a:lnTo>
                <a:lnTo>
                  <a:pt x="830892" y="78661"/>
                </a:lnTo>
                <a:lnTo>
                  <a:pt x="960432" y="61081"/>
                </a:lnTo>
                <a:lnTo>
                  <a:pt x="1096812" y="45506"/>
                </a:lnTo>
                <a:lnTo>
                  <a:pt x="1239510" y="32038"/>
                </a:lnTo>
                <a:lnTo>
                  <a:pt x="1388002" y="20784"/>
                </a:lnTo>
                <a:lnTo>
                  <a:pt x="1541766" y="11848"/>
                </a:lnTo>
                <a:lnTo>
                  <a:pt x="1700281" y="5336"/>
                </a:lnTo>
                <a:lnTo>
                  <a:pt x="1863023" y="1351"/>
                </a:lnTo>
                <a:lnTo>
                  <a:pt x="20294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F89991A-1872-417D-94AF-3AB32E6C592F}"/>
              </a:ext>
            </a:extLst>
          </p:cNvPr>
          <p:cNvSpPr/>
          <p:nvPr/>
        </p:nvSpPr>
        <p:spPr>
          <a:xfrm>
            <a:off x="326633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537" y="0"/>
                </a:moveTo>
                <a:lnTo>
                  <a:pt x="48355" y="10250"/>
                </a:lnTo>
                <a:lnTo>
                  <a:pt x="17243" y="37103"/>
                </a:lnTo>
                <a:lnTo>
                  <a:pt x="1150" y="75606"/>
                </a:lnTo>
                <a:lnTo>
                  <a:pt x="0" y="92074"/>
                </a:lnTo>
                <a:lnTo>
                  <a:pt x="1444" y="106435"/>
                </a:lnTo>
                <a:lnTo>
                  <a:pt x="18116" y="144283"/>
                </a:lnTo>
                <a:lnTo>
                  <a:pt x="49731" y="170526"/>
                </a:lnTo>
                <a:lnTo>
                  <a:pt x="91708" y="180338"/>
                </a:lnTo>
                <a:lnTo>
                  <a:pt x="106117" y="178942"/>
                </a:lnTo>
                <a:lnTo>
                  <a:pt x="144109" y="162361"/>
                </a:lnTo>
                <a:lnTo>
                  <a:pt x="170465" y="130836"/>
                </a:lnTo>
                <a:lnTo>
                  <a:pt x="180326" y="89045"/>
                </a:lnTo>
                <a:lnTo>
                  <a:pt x="178988" y="74576"/>
                </a:lnTo>
                <a:lnTo>
                  <a:pt x="162519" y="36410"/>
                </a:lnTo>
                <a:lnTo>
                  <a:pt x="131101" y="9918"/>
                </a:lnTo>
                <a:lnTo>
                  <a:pt x="895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EF200CF-F9D0-4CB3-B245-865B536E8371}"/>
              </a:ext>
            </a:extLst>
          </p:cNvPr>
          <p:cNvSpPr/>
          <p:nvPr/>
        </p:nvSpPr>
        <p:spPr>
          <a:xfrm>
            <a:off x="326631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174"/>
                </a:moveTo>
                <a:lnTo>
                  <a:pt x="9985" y="48887"/>
                </a:lnTo>
                <a:lnTo>
                  <a:pt x="36641" y="17601"/>
                </a:lnTo>
                <a:lnTo>
                  <a:pt x="75016" y="1266"/>
                </a:lnTo>
                <a:lnTo>
                  <a:pt x="89557" y="0"/>
                </a:lnTo>
                <a:lnTo>
                  <a:pt x="104243" y="1162"/>
                </a:lnTo>
                <a:lnTo>
                  <a:pt x="142958" y="17149"/>
                </a:lnTo>
                <a:lnTo>
                  <a:pt x="169926" y="48077"/>
                </a:lnTo>
                <a:lnTo>
                  <a:pt x="180346" y="89044"/>
                </a:lnTo>
                <a:lnTo>
                  <a:pt x="179191" y="103826"/>
                </a:lnTo>
                <a:lnTo>
                  <a:pt x="163292" y="142715"/>
                </a:lnTo>
                <a:lnTo>
                  <a:pt x="132518" y="169779"/>
                </a:lnTo>
                <a:lnTo>
                  <a:pt x="91727" y="180337"/>
                </a:lnTo>
                <a:lnTo>
                  <a:pt x="76866" y="179190"/>
                </a:lnTo>
                <a:lnTo>
                  <a:pt x="37835" y="163365"/>
                </a:lnTo>
                <a:lnTo>
                  <a:pt x="10692" y="132717"/>
                </a:lnTo>
                <a:lnTo>
                  <a:pt x="19" y="92073"/>
                </a:lnTo>
                <a:lnTo>
                  <a:pt x="0" y="901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BBF39EA-6036-42A9-B6C7-1D8CE4EB4264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47732" y="0"/>
                </a:moveTo>
                <a:lnTo>
                  <a:pt x="105874" y="9003"/>
                </a:lnTo>
                <a:lnTo>
                  <a:pt x="68869" y="28152"/>
                </a:lnTo>
                <a:lnTo>
                  <a:pt x="38282" y="55881"/>
                </a:lnTo>
                <a:lnTo>
                  <a:pt x="15678" y="90625"/>
                </a:lnTo>
                <a:lnTo>
                  <a:pt x="2624" y="130818"/>
                </a:lnTo>
                <a:lnTo>
                  <a:pt x="0" y="159868"/>
                </a:lnTo>
                <a:lnTo>
                  <a:pt x="13" y="161959"/>
                </a:lnTo>
                <a:lnTo>
                  <a:pt x="6203" y="204098"/>
                </a:lnTo>
                <a:lnTo>
                  <a:pt x="22751" y="241921"/>
                </a:lnTo>
                <a:lnTo>
                  <a:pt x="48299" y="273932"/>
                </a:lnTo>
                <a:lnTo>
                  <a:pt x="81491" y="298637"/>
                </a:lnTo>
                <a:lnTo>
                  <a:pt x="120972" y="314540"/>
                </a:lnTo>
                <a:lnTo>
                  <a:pt x="165384" y="320148"/>
                </a:lnTo>
                <a:lnTo>
                  <a:pt x="179589" y="319081"/>
                </a:lnTo>
                <a:lnTo>
                  <a:pt x="219763" y="308748"/>
                </a:lnTo>
                <a:lnTo>
                  <a:pt x="255147" y="288667"/>
                </a:lnTo>
                <a:lnTo>
                  <a:pt x="284292" y="260060"/>
                </a:lnTo>
                <a:lnTo>
                  <a:pt x="305749" y="224145"/>
                </a:lnTo>
                <a:lnTo>
                  <a:pt x="318070" y="182143"/>
                </a:lnTo>
                <a:lnTo>
                  <a:pt x="320493" y="151362"/>
                </a:lnTo>
                <a:lnTo>
                  <a:pt x="319150" y="137430"/>
                </a:lnTo>
                <a:lnTo>
                  <a:pt x="308186" y="98084"/>
                </a:lnTo>
                <a:lnTo>
                  <a:pt x="287652" y="63497"/>
                </a:lnTo>
                <a:lnTo>
                  <a:pt x="258615" y="35069"/>
                </a:lnTo>
                <a:lnTo>
                  <a:pt x="222143" y="14198"/>
                </a:lnTo>
                <a:lnTo>
                  <a:pt x="179303" y="2280"/>
                </a:lnTo>
                <a:lnTo>
                  <a:pt x="147732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A93E230-BF29-408D-86ED-2A9B7DC4D855}"/>
              </a:ext>
            </a:extLst>
          </p:cNvPr>
          <p:cNvSpPr/>
          <p:nvPr/>
        </p:nvSpPr>
        <p:spPr>
          <a:xfrm>
            <a:off x="5788996" y="4051994"/>
            <a:ext cx="136525" cy="33655"/>
          </a:xfrm>
          <a:custGeom>
            <a:avLst/>
            <a:gdLst/>
            <a:ahLst/>
            <a:cxnLst/>
            <a:rect l="l" t="t" r="r" b="b"/>
            <a:pathLst>
              <a:path w="136525" h="33654">
                <a:moveTo>
                  <a:pt x="25928" y="0"/>
                </a:moveTo>
                <a:lnTo>
                  <a:pt x="7477" y="0"/>
                </a:lnTo>
                <a:lnTo>
                  <a:pt x="0" y="7477"/>
                </a:lnTo>
                <a:lnTo>
                  <a:pt x="0" y="25928"/>
                </a:lnTo>
                <a:lnTo>
                  <a:pt x="7477" y="33407"/>
                </a:lnTo>
                <a:lnTo>
                  <a:pt x="25928" y="33407"/>
                </a:lnTo>
                <a:lnTo>
                  <a:pt x="33407" y="25928"/>
                </a:lnTo>
                <a:lnTo>
                  <a:pt x="33407" y="7477"/>
                </a:lnTo>
                <a:lnTo>
                  <a:pt x="25928" y="0"/>
                </a:lnTo>
                <a:close/>
              </a:path>
              <a:path w="136525" h="33654">
                <a:moveTo>
                  <a:pt x="128676" y="0"/>
                </a:moveTo>
                <a:lnTo>
                  <a:pt x="110225" y="0"/>
                </a:lnTo>
                <a:lnTo>
                  <a:pt x="102746" y="7477"/>
                </a:lnTo>
                <a:lnTo>
                  <a:pt x="102746" y="25928"/>
                </a:lnTo>
                <a:lnTo>
                  <a:pt x="110225" y="33407"/>
                </a:lnTo>
                <a:lnTo>
                  <a:pt x="128676" y="33407"/>
                </a:lnTo>
                <a:lnTo>
                  <a:pt x="136155" y="25928"/>
                </a:lnTo>
                <a:lnTo>
                  <a:pt x="136155" y="7477"/>
                </a:lnTo>
                <a:lnTo>
                  <a:pt x="12867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628D792-B716-4945-A078-8DA2C0867A2D}"/>
              </a:ext>
            </a:extLst>
          </p:cNvPr>
          <p:cNvSpPr/>
          <p:nvPr/>
        </p:nvSpPr>
        <p:spPr>
          <a:xfrm>
            <a:off x="5788995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4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4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0B6AD3B-FBAD-4681-8D87-153873FE58DC}"/>
              </a:ext>
            </a:extLst>
          </p:cNvPr>
          <p:cNvSpPr/>
          <p:nvPr/>
        </p:nvSpPr>
        <p:spPr>
          <a:xfrm>
            <a:off x="5891743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3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3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E5C1249-2409-4ED1-B640-10CF43DD1F0F}"/>
              </a:ext>
            </a:extLst>
          </p:cNvPr>
          <p:cNvSpPr/>
          <p:nvPr/>
        </p:nvSpPr>
        <p:spPr>
          <a:xfrm>
            <a:off x="5770159" y="4186590"/>
            <a:ext cx="173355" cy="29845"/>
          </a:xfrm>
          <a:custGeom>
            <a:avLst/>
            <a:gdLst/>
            <a:ahLst/>
            <a:cxnLst/>
            <a:rect l="l" t="t" r="r" b="b"/>
            <a:pathLst>
              <a:path w="173354" h="29845">
                <a:moveTo>
                  <a:pt x="0" y="0"/>
                </a:moveTo>
                <a:lnTo>
                  <a:pt x="34666" y="19063"/>
                </a:lnTo>
                <a:lnTo>
                  <a:pt x="80864" y="29703"/>
                </a:lnTo>
                <a:lnTo>
                  <a:pt x="92409" y="29724"/>
                </a:lnTo>
                <a:lnTo>
                  <a:pt x="103952" y="28689"/>
                </a:lnTo>
                <a:lnTo>
                  <a:pt x="150107" y="13993"/>
                </a:lnTo>
                <a:lnTo>
                  <a:pt x="161641" y="7680"/>
                </a:lnTo>
                <a:lnTo>
                  <a:pt x="173173" y="3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624CE74-49AA-413B-90AE-9B888080AACF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59868"/>
                </a:moveTo>
                <a:lnTo>
                  <a:pt x="5818" y="116912"/>
                </a:lnTo>
                <a:lnTo>
                  <a:pt x="22229" y="78361"/>
                </a:lnTo>
                <a:lnTo>
                  <a:pt x="47668" y="45781"/>
                </a:lnTo>
                <a:lnTo>
                  <a:pt x="80568" y="20738"/>
                </a:lnTo>
                <a:lnTo>
                  <a:pt x="119365" y="4797"/>
                </a:lnTo>
                <a:lnTo>
                  <a:pt x="147732" y="0"/>
                </a:lnTo>
                <a:lnTo>
                  <a:pt x="163792" y="539"/>
                </a:lnTo>
                <a:lnTo>
                  <a:pt x="208518" y="9161"/>
                </a:lnTo>
                <a:lnTo>
                  <a:pt x="247231" y="27204"/>
                </a:lnTo>
                <a:lnTo>
                  <a:pt x="278865" y="53268"/>
                </a:lnTo>
                <a:lnTo>
                  <a:pt x="302352" y="85957"/>
                </a:lnTo>
                <a:lnTo>
                  <a:pt x="316625" y="123872"/>
                </a:lnTo>
                <a:lnTo>
                  <a:pt x="320493" y="151362"/>
                </a:lnTo>
                <a:lnTo>
                  <a:pt x="319897" y="167000"/>
                </a:lnTo>
                <a:lnTo>
                  <a:pt x="310943" y="210760"/>
                </a:lnTo>
                <a:lnTo>
                  <a:pt x="292370" y="248840"/>
                </a:lnTo>
                <a:lnTo>
                  <a:pt x="265627" y="280019"/>
                </a:lnTo>
                <a:lnTo>
                  <a:pt x="232162" y="303077"/>
                </a:lnTo>
                <a:lnTo>
                  <a:pt x="193424" y="316795"/>
                </a:lnTo>
                <a:lnTo>
                  <a:pt x="165385" y="320148"/>
                </a:lnTo>
                <a:lnTo>
                  <a:pt x="150117" y="319515"/>
                </a:lnTo>
                <a:lnTo>
                  <a:pt x="107197" y="310310"/>
                </a:lnTo>
                <a:lnTo>
                  <a:pt x="69662" y="291306"/>
                </a:lnTo>
                <a:lnTo>
                  <a:pt x="38867" y="264000"/>
                </a:lnTo>
                <a:lnTo>
                  <a:pt x="16168" y="229886"/>
                </a:lnTo>
                <a:lnTo>
                  <a:pt x="2922" y="190458"/>
                </a:lnTo>
                <a:lnTo>
                  <a:pt x="0" y="1598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E9F6656-2743-4010-BC8D-52D75A464E33}"/>
              </a:ext>
            </a:extLst>
          </p:cNvPr>
          <p:cNvSpPr/>
          <p:nvPr/>
        </p:nvSpPr>
        <p:spPr>
          <a:xfrm>
            <a:off x="259998" y="1185090"/>
            <a:ext cx="8274086" cy="179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47B0ED3-BB45-4560-B79E-F4CA51C0031C}"/>
              </a:ext>
            </a:extLst>
          </p:cNvPr>
          <p:cNvSpPr/>
          <p:nvPr/>
        </p:nvSpPr>
        <p:spPr>
          <a:xfrm>
            <a:off x="618537" y="2195372"/>
            <a:ext cx="3456304" cy="386715"/>
          </a:xfrm>
          <a:custGeom>
            <a:avLst/>
            <a:gdLst/>
            <a:ahLst/>
            <a:cxnLst/>
            <a:rect l="l" t="t" r="r" b="b"/>
            <a:pathLst>
              <a:path w="3456304" h="386714">
                <a:moveTo>
                  <a:pt x="0" y="0"/>
                </a:moveTo>
                <a:lnTo>
                  <a:pt x="3455922" y="0"/>
                </a:lnTo>
                <a:lnTo>
                  <a:pt x="3455922" y="386462"/>
                </a:lnTo>
                <a:lnTo>
                  <a:pt x="0" y="386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833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4B1F2F-600A-4DDA-8AB6-91CE23A7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90AFF2C-402C-42AF-B54D-02B8468F8201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906DDA-C6E5-49DF-8619-7BF486CDB59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F65AF98-4430-4E0E-BE45-2674A1A5182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3E8082-2DE5-4862-8943-A5AFA5E24AE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A2322C2-A4DC-414E-8BF9-8E4D37DAF4C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77041C1-ABD4-4D49-BF72-87B0521B533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47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D53572-464A-4D1F-BFD5-E54254B3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120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BE67A7-8A24-48CA-99DF-B767BB0CF551}"/>
              </a:ext>
            </a:extLst>
          </p:cNvPr>
          <p:cNvSpPr/>
          <p:nvPr/>
        </p:nvSpPr>
        <p:spPr>
          <a:xfrm>
            <a:off x="4406890" y="3843797"/>
            <a:ext cx="2820670" cy="567055"/>
          </a:xfrm>
          <a:custGeom>
            <a:avLst/>
            <a:gdLst/>
            <a:ahLst/>
            <a:cxnLst/>
            <a:rect l="l" t="t" r="r" b="b"/>
            <a:pathLst>
              <a:path w="2820670" h="567054">
                <a:moveTo>
                  <a:pt x="1410032" y="0"/>
                </a:moveTo>
                <a:lnTo>
                  <a:pt x="1525676" y="939"/>
                </a:lnTo>
                <a:lnTo>
                  <a:pt x="1638746" y="3708"/>
                </a:lnTo>
                <a:lnTo>
                  <a:pt x="1748879" y="8234"/>
                </a:lnTo>
                <a:lnTo>
                  <a:pt x="1855711" y="14444"/>
                </a:lnTo>
                <a:lnTo>
                  <a:pt x="1958880" y="22265"/>
                </a:lnTo>
                <a:lnTo>
                  <a:pt x="2058023" y="31624"/>
                </a:lnTo>
                <a:lnTo>
                  <a:pt x="2152777" y="42448"/>
                </a:lnTo>
                <a:lnTo>
                  <a:pt x="2242779" y="54665"/>
                </a:lnTo>
                <a:lnTo>
                  <a:pt x="2327666" y="68201"/>
                </a:lnTo>
                <a:lnTo>
                  <a:pt x="2407075" y="82984"/>
                </a:lnTo>
                <a:lnTo>
                  <a:pt x="2480644" y="98940"/>
                </a:lnTo>
                <a:lnTo>
                  <a:pt x="2548010" y="115997"/>
                </a:lnTo>
                <a:lnTo>
                  <a:pt x="2608809" y="134081"/>
                </a:lnTo>
                <a:lnTo>
                  <a:pt x="2662679" y="153121"/>
                </a:lnTo>
                <a:lnTo>
                  <a:pt x="2709257" y="173042"/>
                </a:lnTo>
                <a:lnTo>
                  <a:pt x="2748180" y="193773"/>
                </a:lnTo>
                <a:lnTo>
                  <a:pt x="2801610" y="237369"/>
                </a:lnTo>
                <a:lnTo>
                  <a:pt x="2820065" y="283326"/>
                </a:lnTo>
                <a:lnTo>
                  <a:pt x="2815390" y="306563"/>
                </a:lnTo>
                <a:lnTo>
                  <a:pt x="2779085" y="351412"/>
                </a:lnTo>
                <a:lnTo>
                  <a:pt x="2709257" y="393609"/>
                </a:lnTo>
                <a:lnTo>
                  <a:pt x="2662679" y="413530"/>
                </a:lnTo>
                <a:lnTo>
                  <a:pt x="2608809" y="432570"/>
                </a:lnTo>
                <a:lnTo>
                  <a:pt x="2548010" y="450654"/>
                </a:lnTo>
                <a:lnTo>
                  <a:pt x="2480644" y="467711"/>
                </a:lnTo>
                <a:lnTo>
                  <a:pt x="2407075" y="483667"/>
                </a:lnTo>
                <a:lnTo>
                  <a:pt x="2327666" y="498450"/>
                </a:lnTo>
                <a:lnTo>
                  <a:pt x="2242779" y="511986"/>
                </a:lnTo>
                <a:lnTo>
                  <a:pt x="2152777" y="524203"/>
                </a:lnTo>
                <a:lnTo>
                  <a:pt x="2058023" y="535027"/>
                </a:lnTo>
                <a:lnTo>
                  <a:pt x="1958880" y="544386"/>
                </a:lnTo>
                <a:lnTo>
                  <a:pt x="1855711" y="552207"/>
                </a:lnTo>
                <a:lnTo>
                  <a:pt x="1748879" y="558417"/>
                </a:lnTo>
                <a:lnTo>
                  <a:pt x="1638746" y="562943"/>
                </a:lnTo>
                <a:lnTo>
                  <a:pt x="1525676" y="565712"/>
                </a:lnTo>
                <a:lnTo>
                  <a:pt x="1410032" y="566652"/>
                </a:lnTo>
                <a:lnTo>
                  <a:pt x="1294387" y="565712"/>
                </a:lnTo>
                <a:lnTo>
                  <a:pt x="1181317" y="562943"/>
                </a:lnTo>
                <a:lnTo>
                  <a:pt x="1071185" y="558417"/>
                </a:lnTo>
                <a:lnTo>
                  <a:pt x="964352" y="552207"/>
                </a:lnTo>
                <a:lnTo>
                  <a:pt x="861183" y="544386"/>
                </a:lnTo>
                <a:lnTo>
                  <a:pt x="762041" y="535027"/>
                </a:lnTo>
                <a:lnTo>
                  <a:pt x="667287" y="524203"/>
                </a:lnTo>
                <a:lnTo>
                  <a:pt x="577285" y="511986"/>
                </a:lnTo>
                <a:lnTo>
                  <a:pt x="492398" y="498450"/>
                </a:lnTo>
                <a:lnTo>
                  <a:pt x="412988" y="483667"/>
                </a:lnTo>
                <a:lnTo>
                  <a:pt x="339419" y="467711"/>
                </a:lnTo>
                <a:lnTo>
                  <a:pt x="272054" y="450654"/>
                </a:lnTo>
                <a:lnTo>
                  <a:pt x="211255" y="432570"/>
                </a:lnTo>
                <a:lnTo>
                  <a:pt x="157385" y="413530"/>
                </a:lnTo>
                <a:lnTo>
                  <a:pt x="110807" y="393609"/>
                </a:lnTo>
                <a:lnTo>
                  <a:pt x="71884" y="372878"/>
                </a:lnTo>
                <a:lnTo>
                  <a:pt x="18454" y="329282"/>
                </a:lnTo>
                <a:lnTo>
                  <a:pt x="0" y="283326"/>
                </a:lnTo>
                <a:lnTo>
                  <a:pt x="4674" y="260088"/>
                </a:lnTo>
                <a:lnTo>
                  <a:pt x="40979" y="215239"/>
                </a:lnTo>
                <a:lnTo>
                  <a:pt x="110807" y="173042"/>
                </a:lnTo>
                <a:lnTo>
                  <a:pt x="157385" y="153121"/>
                </a:lnTo>
                <a:lnTo>
                  <a:pt x="211255" y="134081"/>
                </a:lnTo>
                <a:lnTo>
                  <a:pt x="272054" y="115997"/>
                </a:lnTo>
                <a:lnTo>
                  <a:pt x="339419" y="98940"/>
                </a:lnTo>
                <a:lnTo>
                  <a:pt x="412988" y="82984"/>
                </a:lnTo>
                <a:lnTo>
                  <a:pt x="492398" y="68201"/>
                </a:lnTo>
                <a:lnTo>
                  <a:pt x="577285" y="54665"/>
                </a:lnTo>
                <a:lnTo>
                  <a:pt x="667287" y="42448"/>
                </a:lnTo>
                <a:lnTo>
                  <a:pt x="762041" y="31624"/>
                </a:lnTo>
                <a:lnTo>
                  <a:pt x="861183" y="22265"/>
                </a:lnTo>
                <a:lnTo>
                  <a:pt x="964352" y="14444"/>
                </a:lnTo>
                <a:lnTo>
                  <a:pt x="1071185" y="8234"/>
                </a:lnTo>
                <a:lnTo>
                  <a:pt x="1181317" y="3708"/>
                </a:lnTo>
                <a:lnTo>
                  <a:pt x="1294387" y="939"/>
                </a:lnTo>
                <a:lnTo>
                  <a:pt x="14100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CDC76C8-FB9E-426D-97FD-538AC0A330F3}"/>
              </a:ext>
            </a:extLst>
          </p:cNvPr>
          <p:cNvSpPr/>
          <p:nvPr/>
        </p:nvSpPr>
        <p:spPr>
          <a:xfrm>
            <a:off x="357239" y="3040934"/>
            <a:ext cx="10918825" cy="2193925"/>
          </a:xfrm>
          <a:custGeom>
            <a:avLst/>
            <a:gdLst/>
            <a:ahLst/>
            <a:cxnLst/>
            <a:rect l="l" t="t" r="r" b="b"/>
            <a:pathLst>
              <a:path w="10918825" h="2193925">
                <a:moveTo>
                  <a:pt x="5459378" y="0"/>
                </a:moveTo>
                <a:lnTo>
                  <a:pt x="5907131" y="3636"/>
                </a:lnTo>
                <a:lnTo>
                  <a:pt x="6344917" y="14356"/>
                </a:lnTo>
                <a:lnTo>
                  <a:pt x="6771329" y="31879"/>
                </a:lnTo>
                <a:lnTo>
                  <a:pt x="7184963" y="55921"/>
                </a:lnTo>
                <a:lnTo>
                  <a:pt x="7584414" y="86200"/>
                </a:lnTo>
                <a:lnTo>
                  <a:pt x="7968276" y="122435"/>
                </a:lnTo>
                <a:lnTo>
                  <a:pt x="8335145" y="164343"/>
                </a:lnTo>
                <a:lnTo>
                  <a:pt x="8683615" y="211640"/>
                </a:lnTo>
                <a:lnTo>
                  <a:pt x="9012282" y="264046"/>
                </a:lnTo>
                <a:lnTo>
                  <a:pt x="9319741" y="321278"/>
                </a:lnTo>
                <a:lnTo>
                  <a:pt x="9604586" y="383054"/>
                </a:lnTo>
                <a:lnTo>
                  <a:pt x="9865412" y="449091"/>
                </a:lnTo>
                <a:lnTo>
                  <a:pt x="10100815" y="519106"/>
                </a:lnTo>
                <a:lnTo>
                  <a:pt x="10309390" y="592819"/>
                </a:lnTo>
                <a:lnTo>
                  <a:pt x="10489731" y="669946"/>
                </a:lnTo>
                <a:lnTo>
                  <a:pt x="10640433" y="750204"/>
                </a:lnTo>
                <a:lnTo>
                  <a:pt x="10760092" y="833313"/>
                </a:lnTo>
                <a:lnTo>
                  <a:pt x="10847302" y="918989"/>
                </a:lnTo>
                <a:lnTo>
                  <a:pt x="10900658" y="1006950"/>
                </a:lnTo>
                <a:lnTo>
                  <a:pt x="10918756" y="1096915"/>
                </a:lnTo>
                <a:lnTo>
                  <a:pt x="10900658" y="1186879"/>
                </a:lnTo>
                <a:lnTo>
                  <a:pt x="10847302" y="1274840"/>
                </a:lnTo>
                <a:lnTo>
                  <a:pt x="10760092" y="1360516"/>
                </a:lnTo>
                <a:lnTo>
                  <a:pt x="10640433" y="1443624"/>
                </a:lnTo>
                <a:lnTo>
                  <a:pt x="10489731" y="1523883"/>
                </a:lnTo>
                <a:lnTo>
                  <a:pt x="10309390" y="1601010"/>
                </a:lnTo>
                <a:lnTo>
                  <a:pt x="10100815" y="1674722"/>
                </a:lnTo>
                <a:lnTo>
                  <a:pt x="9865412" y="1744738"/>
                </a:lnTo>
                <a:lnTo>
                  <a:pt x="9604586" y="1810774"/>
                </a:lnTo>
                <a:lnTo>
                  <a:pt x="9319741" y="1872550"/>
                </a:lnTo>
                <a:lnTo>
                  <a:pt x="9012282" y="1929782"/>
                </a:lnTo>
                <a:lnTo>
                  <a:pt x="8683615" y="1982188"/>
                </a:lnTo>
                <a:lnTo>
                  <a:pt x="8335145" y="2029486"/>
                </a:lnTo>
                <a:lnTo>
                  <a:pt x="7968276" y="2071393"/>
                </a:lnTo>
                <a:lnTo>
                  <a:pt x="7584414" y="2107628"/>
                </a:lnTo>
                <a:lnTo>
                  <a:pt x="7184963" y="2137907"/>
                </a:lnTo>
                <a:lnTo>
                  <a:pt x="6771329" y="2161949"/>
                </a:lnTo>
                <a:lnTo>
                  <a:pt x="6344917" y="2179472"/>
                </a:lnTo>
                <a:lnTo>
                  <a:pt x="5907131" y="2190192"/>
                </a:lnTo>
                <a:lnTo>
                  <a:pt x="5459378" y="2193829"/>
                </a:lnTo>
                <a:lnTo>
                  <a:pt x="5011624" y="2190192"/>
                </a:lnTo>
                <a:lnTo>
                  <a:pt x="4573838" y="2179472"/>
                </a:lnTo>
                <a:lnTo>
                  <a:pt x="4147426" y="2161949"/>
                </a:lnTo>
                <a:lnTo>
                  <a:pt x="3733792" y="2137907"/>
                </a:lnTo>
                <a:lnTo>
                  <a:pt x="3334341" y="2107628"/>
                </a:lnTo>
                <a:lnTo>
                  <a:pt x="2950479" y="2071393"/>
                </a:lnTo>
                <a:lnTo>
                  <a:pt x="2583610" y="2029486"/>
                </a:lnTo>
                <a:lnTo>
                  <a:pt x="2235140" y="1982188"/>
                </a:lnTo>
                <a:lnTo>
                  <a:pt x="1906473" y="1929782"/>
                </a:lnTo>
                <a:lnTo>
                  <a:pt x="1599014" y="1872550"/>
                </a:lnTo>
                <a:lnTo>
                  <a:pt x="1314169" y="1810774"/>
                </a:lnTo>
                <a:lnTo>
                  <a:pt x="1053343" y="1744738"/>
                </a:lnTo>
                <a:lnTo>
                  <a:pt x="817940" y="1674722"/>
                </a:lnTo>
                <a:lnTo>
                  <a:pt x="609365" y="1601010"/>
                </a:lnTo>
                <a:lnTo>
                  <a:pt x="429025" y="1523883"/>
                </a:lnTo>
                <a:lnTo>
                  <a:pt x="278322" y="1443624"/>
                </a:lnTo>
                <a:lnTo>
                  <a:pt x="158664" y="1360516"/>
                </a:lnTo>
                <a:lnTo>
                  <a:pt x="71454" y="1274840"/>
                </a:lnTo>
                <a:lnTo>
                  <a:pt x="18097" y="1186879"/>
                </a:lnTo>
                <a:lnTo>
                  <a:pt x="0" y="1096915"/>
                </a:lnTo>
                <a:lnTo>
                  <a:pt x="18097" y="1006950"/>
                </a:lnTo>
                <a:lnTo>
                  <a:pt x="71454" y="918989"/>
                </a:lnTo>
                <a:lnTo>
                  <a:pt x="158664" y="833313"/>
                </a:lnTo>
                <a:lnTo>
                  <a:pt x="278322" y="750204"/>
                </a:lnTo>
                <a:lnTo>
                  <a:pt x="429025" y="669946"/>
                </a:lnTo>
                <a:lnTo>
                  <a:pt x="609365" y="592819"/>
                </a:lnTo>
                <a:lnTo>
                  <a:pt x="817940" y="519106"/>
                </a:lnTo>
                <a:lnTo>
                  <a:pt x="1053343" y="449091"/>
                </a:lnTo>
                <a:lnTo>
                  <a:pt x="1314169" y="383054"/>
                </a:lnTo>
                <a:lnTo>
                  <a:pt x="1599014" y="321278"/>
                </a:lnTo>
                <a:lnTo>
                  <a:pt x="1906473" y="264046"/>
                </a:lnTo>
                <a:lnTo>
                  <a:pt x="2235140" y="211640"/>
                </a:lnTo>
                <a:lnTo>
                  <a:pt x="2583610" y="164343"/>
                </a:lnTo>
                <a:lnTo>
                  <a:pt x="2950479" y="122435"/>
                </a:lnTo>
                <a:lnTo>
                  <a:pt x="3334341" y="86200"/>
                </a:lnTo>
                <a:lnTo>
                  <a:pt x="3733792" y="55921"/>
                </a:lnTo>
                <a:lnTo>
                  <a:pt x="4147426" y="31879"/>
                </a:lnTo>
                <a:lnTo>
                  <a:pt x="4573838" y="14356"/>
                </a:lnTo>
                <a:lnTo>
                  <a:pt x="5011624" y="3636"/>
                </a:lnTo>
                <a:lnTo>
                  <a:pt x="545937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A98EF82-F4D3-4F30-8A88-CB0DFF51A22F}"/>
              </a:ext>
            </a:extLst>
          </p:cNvPr>
          <p:cNvSpPr/>
          <p:nvPr/>
        </p:nvSpPr>
        <p:spPr>
          <a:xfrm>
            <a:off x="1183712" y="3206941"/>
            <a:ext cx="9266555" cy="1862455"/>
          </a:xfrm>
          <a:custGeom>
            <a:avLst/>
            <a:gdLst/>
            <a:ahLst/>
            <a:cxnLst/>
            <a:rect l="l" t="t" r="r" b="b"/>
            <a:pathLst>
              <a:path w="9266555" h="1862454">
                <a:moveTo>
                  <a:pt x="4633193" y="0"/>
                </a:moveTo>
                <a:lnTo>
                  <a:pt x="5013186" y="3086"/>
                </a:lnTo>
                <a:lnTo>
                  <a:pt x="5384721" y="12187"/>
                </a:lnTo>
                <a:lnTo>
                  <a:pt x="5746603" y="27061"/>
                </a:lnTo>
                <a:lnTo>
                  <a:pt x="6097640" y="47471"/>
                </a:lnTo>
                <a:lnTo>
                  <a:pt x="6436640" y="73174"/>
                </a:lnTo>
                <a:lnTo>
                  <a:pt x="6762412" y="103934"/>
                </a:lnTo>
                <a:lnTo>
                  <a:pt x="7073761" y="139508"/>
                </a:lnTo>
                <a:lnTo>
                  <a:pt x="7369496" y="179659"/>
                </a:lnTo>
                <a:lnTo>
                  <a:pt x="7648425" y="224146"/>
                </a:lnTo>
                <a:lnTo>
                  <a:pt x="7909355" y="272729"/>
                </a:lnTo>
                <a:lnTo>
                  <a:pt x="8151093" y="325170"/>
                </a:lnTo>
                <a:lnTo>
                  <a:pt x="8372448" y="381227"/>
                </a:lnTo>
                <a:lnTo>
                  <a:pt x="8572227" y="440663"/>
                </a:lnTo>
                <a:lnTo>
                  <a:pt x="8749237" y="503237"/>
                </a:lnTo>
                <a:lnTo>
                  <a:pt x="8902286" y="568709"/>
                </a:lnTo>
                <a:lnTo>
                  <a:pt x="9030182" y="636839"/>
                </a:lnTo>
                <a:lnTo>
                  <a:pt x="9131733" y="707389"/>
                </a:lnTo>
                <a:lnTo>
                  <a:pt x="9205745" y="780118"/>
                </a:lnTo>
                <a:lnTo>
                  <a:pt x="9251027" y="854788"/>
                </a:lnTo>
                <a:lnTo>
                  <a:pt x="9266386" y="931157"/>
                </a:lnTo>
                <a:lnTo>
                  <a:pt x="9251027" y="1007527"/>
                </a:lnTo>
                <a:lnTo>
                  <a:pt x="9205745" y="1082196"/>
                </a:lnTo>
                <a:lnTo>
                  <a:pt x="9131733" y="1154925"/>
                </a:lnTo>
                <a:lnTo>
                  <a:pt x="9030182" y="1225475"/>
                </a:lnTo>
                <a:lnTo>
                  <a:pt x="8902286" y="1293606"/>
                </a:lnTo>
                <a:lnTo>
                  <a:pt x="8749237" y="1359078"/>
                </a:lnTo>
                <a:lnTo>
                  <a:pt x="8572227" y="1421651"/>
                </a:lnTo>
                <a:lnTo>
                  <a:pt x="8372448" y="1481087"/>
                </a:lnTo>
                <a:lnTo>
                  <a:pt x="8151093" y="1537145"/>
                </a:lnTo>
                <a:lnTo>
                  <a:pt x="7909355" y="1589585"/>
                </a:lnTo>
                <a:lnTo>
                  <a:pt x="7648425" y="1638168"/>
                </a:lnTo>
                <a:lnTo>
                  <a:pt x="7369496" y="1682655"/>
                </a:lnTo>
                <a:lnTo>
                  <a:pt x="7073761" y="1722806"/>
                </a:lnTo>
                <a:lnTo>
                  <a:pt x="6762412" y="1758380"/>
                </a:lnTo>
                <a:lnTo>
                  <a:pt x="6436640" y="1789140"/>
                </a:lnTo>
                <a:lnTo>
                  <a:pt x="6097640" y="1814844"/>
                </a:lnTo>
                <a:lnTo>
                  <a:pt x="5746603" y="1835253"/>
                </a:lnTo>
                <a:lnTo>
                  <a:pt x="5384721" y="1850127"/>
                </a:lnTo>
                <a:lnTo>
                  <a:pt x="5013186" y="1859228"/>
                </a:lnTo>
                <a:lnTo>
                  <a:pt x="4633193" y="1862315"/>
                </a:lnTo>
                <a:lnTo>
                  <a:pt x="4253199" y="1859228"/>
                </a:lnTo>
                <a:lnTo>
                  <a:pt x="3881665" y="1850127"/>
                </a:lnTo>
                <a:lnTo>
                  <a:pt x="3519783" y="1835253"/>
                </a:lnTo>
                <a:lnTo>
                  <a:pt x="3168745" y="1814844"/>
                </a:lnTo>
                <a:lnTo>
                  <a:pt x="2829745" y="1789140"/>
                </a:lnTo>
                <a:lnTo>
                  <a:pt x="2503974" y="1758380"/>
                </a:lnTo>
                <a:lnTo>
                  <a:pt x="2192624" y="1722806"/>
                </a:lnTo>
                <a:lnTo>
                  <a:pt x="1896889" y="1682655"/>
                </a:lnTo>
                <a:lnTo>
                  <a:pt x="1617960" y="1638168"/>
                </a:lnTo>
                <a:lnTo>
                  <a:pt x="1357030" y="1589585"/>
                </a:lnTo>
                <a:lnTo>
                  <a:pt x="1115292" y="1537145"/>
                </a:lnTo>
                <a:lnTo>
                  <a:pt x="893937" y="1481087"/>
                </a:lnTo>
                <a:lnTo>
                  <a:pt x="694158" y="1421651"/>
                </a:lnTo>
                <a:lnTo>
                  <a:pt x="517148" y="1359078"/>
                </a:lnTo>
                <a:lnTo>
                  <a:pt x="364099" y="1293606"/>
                </a:lnTo>
                <a:lnTo>
                  <a:pt x="236203" y="1225475"/>
                </a:lnTo>
                <a:lnTo>
                  <a:pt x="134652" y="1154925"/>
                </a:lnTo>
                <a:lnTo>
                  <a:pt x="60640" y="1082196"/>
                </a:lnTo>
                <a:lnTo>
                  <a:pt x="15358" y="1007527"/>
                </a:lnTo>
                <a:lnTo>
                  <a:pt x="0" y="931157"/>
                </a:lnTo>
                <a:lnTo>
                  <a:pt x="15358" y="854788"/>
                </a:lnTo>
                <a:lnTo>
                  <a:pt x="60640" y="780118"/>
                </a:lnTo>
                <a:lnTo>
                  <a:pt x="134652" y="707389"/>
                </a:lnTo>
                <a:lnTo>
                  <a:pt x="236203" y="636839"/>
                </a:lnTo>
                <a:lnTo>
                  <a:pt x="364099" y="568709"/>
                </a:lnTo>
                <a:lnTo>
                  <a:pt x="517148" y="503237"/>
                </a:lnTo>
                <a:lnTo>
                  <a:pt x="694158" y="440663"/>
                </a:lnTo>
                <a:lnTo>
                  <a:pt x="893937" y="381227"/>
                </a:lnTo>
                <a:lnTo>
                  <a:pt x="1115292" y="325170"/>
                </a:lnTo>
                <a:lnTo>
                  <a:pt x="1357030" y="272729"/>
                </a:lnTo>
                <a:lnTo>
                  <a:pt x="1617960" y="224146"/>
                </a:lnTo>
                <a:lnTo>
                  <a:pt x="1896889" y="179659"/>
                </a:lnTo>
                <a:lnTo>
                  <a:pt x="2192624" y="139508"/>
                </a:lnTo>
                <a:lnTo>
                  <a:pt x="2503974" y="103934"/>
                </a:lnTo>
                <a:lnTo>
                  <a:pt x="2829745" y="73174"/>
                </a:lnTo>
                <a:lnTo>
                  <a:pt x="3168745" y="47471"/>
                </a:lnTo>
                <a:lnTo>
                  <a:pt x="3519783" y="27061"/>
                </a:lnTo>
                <a:lnTo>
                  <a:pt x="3881665" y="12187"/>
                </a:lnTo>
                <a:lnTo>
                  <a:pt x="4253199" y="3086"/>
                </a:lnTo>
                <a:lnTo>
                  <a:pt x="463319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9605726-B157-4689-A23E-C85FFC95000F}"/>
              </a:ext>
            </a:extLst>
          </p:cNvPr>
          <p:cNvSpPr/>
          <p:nvPr/>
        </p:nvSpPr>
        <p:spPr>
          <a:xfrm>
            <a:off x="2185603" y="3408410"/>
            <a:ext cx="7262495" cy="1459230"/>
          </a:xfrm>
          <a:custGeom>
            <a:avLst/>
            <a:gdLst/>
            <a:ahLst/>
            <a:cxnLst/>
            <a:rect l="l" t="t" r="r" b="b"/>
            <a:pathLst>
              <a:path w="7262495" h="1459229">
                <a:moveTo>
                  <a:pt x="3631054" y="0"/>
                </a:moveTo>
                <a:lnTo>
                  <a:pt x="3928856" y="2417"/>
                </a:lnTo>
                <a:lnTo>
                  <a:pt x="4220029" y="9546"/>
                </a:lnTo>
                <a:lnTo>
                  <a:pt x="4503638" y="21198"/>
                </a:lnTo>
                <a:lnTo>
                  <a:pt x="4778748" y="37185"/>
                </a:lnTo>
                <a:lnTo>
                  <a:pt x="5044424" y="57320"/>
                </a:lnTo>
                <a:lnTo>
                  <a:pt x="5299732" y="81415"/>
                </a:lnTo>
                <a:lnTo>
                  <a:pt x="5543738" y="109282"/>
                </a:lnTo>
                <a:lnTo>
                  <a:pt x="5775507" y="140733"/>
                </a:lnTo>
                <a:lnTo>
                  <a:pt x="5994105" y="175582"/>
                </a:lnTo>
                <a:lnTo>
                  <a:pt x="6198597" y="213639"/>
                </a:lnTo>
                <a:lnTo>
                  <a:pt x="6388048" y="254717"/>
                </a:lnTo>
                <a:lnTo>
                  <a:pt x="6561525" y="298629"/>
                </a:lnTo>
                <a:lnTo>
                  <a:pt x="6718092" y="345187"/>
                </a:lnTo>
                <a:lnTo>
                  <a:pt x="6856816" y="394204"/>
                </a:lnTo>
                <a:lnTo>
                  <a:pt x="6976761" y="445490"/>
                </a:lnTo>
                <a:lnTo>
                  <a:pt x="7076994" y="498860"/>
                </a:lnTo>
                <a:lnTo>
                  <a:pt x="7156580" y="554124"/>
                </a:lnTo>
                <a:lnTo>
                  <a:pt x="7214583" y="611095"/>
                </a:lnTo>
                <a:lnTo>
                  <a:pt x="7250071" y="669587"/>
                </a:lnTo>
                <a:lnTo>
                  <a:pt x="7262108" y="729410"/>
                </a:lnTo>
                <a:lnTo>
                  <a:pt x="7250071" y="789232"/>
                </a:lnTo>
                <a:lnTo>
                  <a:pt x="7214583" y="847724"/>
                </a:lnTo>
                <a:lnTo>
                  <a:pt x="7156580" y="904695"/>
                </a:lnTo>
                <a:lnTo>
                  <a:pt x="7076994" y="959959"/>
                </a:lnTo>
                <a:lnTo>
                  <a:pt x="6976761" y="1013329"/>
                </a:lnTo>
                <a:lnTo>
                  <a:pt x="6856816" y="1064615"/>
                </a:lnTo>
                <a:lnTo>
                  <a:pt x="6718092" y="1113632"/>
                </a:lnTo>
                <a:lnTo>
                  <a:pt x="6561525" y="1160190"/>
                </a:lnTo>
                <a:lnTo>
                  <a:pt x="6388048" y="1204102"/>
                </a:lnTo>
                <a:lnTo>
                  <a:pt x="6198597" y="1245180"/>
                </a:lnTo>
                <a:lnTo>
                  <a:pt x="5994105" y="1283237"/>
                </a:lnTo>
                <a:lnTo>
                  <a:pt x="5775507" y="1318086"/>
                </a:lnTo>
                <a:lnTo>
                  <a:pt x="5543738" y="1349537"/>
                </a:lnTo>
                <a:lnTo>
                  <a:pt x="5299732" y="1377404"/>
                </a:lnTo>
                <a:lnTo>
                  <a:pt x="5044424" y="1401499"/>
                </a:lnTo>
                <a:lnTo>
                  <a:pt x="4778748" y="1421634"/>
                </a:lnTo>
                <a:lnTo>
                  <a:pt x="4503638" y="1437621"/>
                </a:lnTo>
                <a:lnTo>
                  <a:pt x="4220029" y="1449273"/>
                </a:lnTo>
                <a:lnTo>
                  <a:pt x="3928856" y="1456402"/>
                </a:lnTo>
                <a:lnTo>
                  <a:pt x="3631054" y="1458820"/>
                </a:lnTo>
                <a:lnTo>
                  <a:pt x="3333251" y="1456402"/>
                </a:lnTo>
                <a:lnTo>
                  <a:pt x="3042078" y="1449273"/>
                </a:lnTo>
                <a:lnTo>
                  <a:pt x="2758469" y="1437621"/>
                </a:lnTo>
                <a:lnTo>
                  <a:pt x="2483360" y="1421634"/>
                </a:lnTo>
                <a:lnTo>
                  <a:pt x="2217683" y="1401499"/>
                </a:lnTo>
                <a:lnTo>
                  <a:pt x="1962375" y="1377404"/>
                </a:lnTo>
                <a:lnTo>
                  <a:pt x="1718369" y="1349537"/>
                </a:lnTo>
                <a:lnTo>
                  <a:pt x="1486600" y="1318086"/>
                </a:lnTo>
                <a:lnTo>
                  <a:pt x="1268002" y="1283237"/>
                </a:lnTo>
                <a:lnTo>
                  <a:pt x="1063511" y="1245180"/>
                </a:lnTo>
                <a:lnTo>
                  <a:pt x="874059" y="1204102"/>
                </a:lnTo>
                <a:lnTo>
                  <a:pt x="700582" y="1160190"/>
                </a:lnTo>
                <a:lnTo>
                  <a:pt x="544015" y="1113632"/>
                </a:lnTo>
                <a:lnTo>
                  <a:pt x="405291" y="1064615"/>
                </a:lnTo>
                <a:lnTo>
                  <a:pt x="285346" y="1013329"/>
                </a:lnTo>
                <a:lnTo>
                  <a:pt x="185113" y="959959"/>
                </a:lnTo>
                <a:lnTo>
                  <a:pt x="105528" y="904695"/>
                </a:lnTo>
                <a:lnTo>
                  <a:pt x="47524" y="847724"/>
                </a:lnTo>
                <a:lnTo>
                  <a:pt x="12036" y="789232"/>
                </a:lnTo>
                <a:lnTo>
                  <a:pt x="0" y="729410"/>
                </a:lnTo>
                <a:lnTo>
                  <a:pt x="12036" y="669587"/>
                </a:lnTo>
                <a:lnTo>
                  <a:pt x="47524" y="611095"/>
                </a:lnTo>
                <a:lnTo>
                  <a:pt x="105528" y="554124"/>
                </a:lnTo>
                <a:lnTo>
                  <a:pt x="185113" y="498860"/>
                </a:lnTo>
                <a:lnTo>
                  <a:pt x="285346" y="445490"/>
                </a:lnTo>
                <a:lnTo>
                  <a:pt x="405291" y="394204"/>
                </a:lnTo>
                <a:lnTo>
                  <a:pt x="544015" y="345187"/>
                </a:lnTo>
                <a:lnTo>
                  <a:pt x="700582" y="298629"/>
                </a:lnTo>
                <a:lnTo>
                  <a:pt x="874059" y="254717"/>
                </a:lnTo>
                <a:lnTo>
                  <a:pt x="1063511" y="213639"/>
                </a:lnTo>
                <a:lnTo>
                  <a:pt x="1268002" y="175582"/>
                </a:lnTo>
                <a:lnTo>
                  <a:pt x="1486600" y="140733"/>
                </a:lnTo>
                <a:lnTo>
                  <a:pt x="1718369" y="109282"/>
                </a:lnTo>
                <a:lnTo>
                  <a:pt x="1962375" y="81415"/>
                </a:lnTo>
                <a:lnTo>
                  <a:pt x="2217683" y="57320"/>
                </a:lnTo>
                <a:lnTo>
                  <a:pt x="2483360" y="37185"/>
                </a:lnTo>
                <a:lnTo>
                  <a:pt x="2758469" y="21198"/>
                </a:lnTo>
                <a:lnTo>
                  <a:pt x="3042078" y="9546"/>
                </a:lnTo>
                <a:lnTo>
                  <a:pt x="3333251" y="2417"/>
                </a:lnTo>
                <a:lnTo>
                  <a:pt x="363105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BABF289-8B7C-43BD-85C1-6F0ED7E8781F}"/>
              </a:ext>
            </a:extLst>
          </p:cNvPr>
          <p:cNvSpPr/>
          <p:nvPr/>
        </p:nvSpPr>
        <p:spPr>
          <a:xfrm>
            <a:off x="3032426" y="3578416"/>
            <a:ext cx="5568950" cy="1119505"/>
          </a:xfrm>
          <a:custGeom>
            <a:avLst/>
            <a:gdLst/>
            <a:ahLst/>
            <a:cxnLst/>
            <a:rect l="l" t="t" r="r" b="b"/>
            <a:pathLst>
              <a:path w="5568950" h="1119504">
                <a:moveTo>
                  <a:pt x="2784274" y="0"/>
                </a:moveTo>
                <a:lnTo>
                  <a:pt x="3012627" y="1854"/>
                </a:lnTo>
                <a:lnTo>
                  <a:pt x="3235898" y="7322"/>
                </a:lnTo>
                <a:lnTo>
                  <a:pt x="3453367" y="16259"/>
                </a:lnTo>
                <a:lnTo>
                  <a:pt x="3664320" y="28521"/>
                </a:lnTo>
                <a:lnTo>
                  <a:pt x="3868039" y="43964"/>
                </a:lnTo>
                <a:lnTo>
                  <a:pt x="4063808" y="62445"/>
                </a:lnTo>
                <a:lnTo>
                  <a:pt x="4250911" y="83819"/>
                </a:lnTo>
                <a:lnTo>
                  <a:pt x="4428630" y="107942"/>
                </a:lnTo>
                <a:lnTo>
                  <a:pt x="4596250" y="134670"/>
                </a:lnTo>
                <a:lnTo>
                  <a:pt x="4753053" y="163860"/>
                </a:lnTo>
                <a:lnTo>
                  <a:pt x="4898324" y="195367"/>
                </a:lnTo>
                <a:lnTo>
                  <a:pt x="5031345" y="229047"/>
                </a:lnTo>
                <a:lnTo>
                  <a:pt x="5151400" y="264757"/>
                </a:lnTo>
                <a:lnTo>
                  <a:pt x="5257773" y="302352"/>
                </a:lnTo>
                <a:lnTo>
                  <a:pt x="5349747" y="341689"/>
                </a:lnTo>
                <a:lnTo>
                  <a:pt x="5426604" y="382623"/>
                </a:lnTo>
                <a:lnTo>
                  <a:pt x="5487630" y="425011"/>
                </a:lnTo>
                <a:lnTo>
                  <a:pt x="5532107" y="468708"/>
                </a:lnTo>
                <a:lnTo>
                  <a:pt x="5559319" y="513570"/>
                </a:lnTo>
                <a:lnTo>
                  <a:pt x="5568549" y="559454"/>
                </a:lnTo>
                <a:lnTo>
                  <a:pt x="5559319" y="605338"/>
                </a:lnTo>
                <a:lnTo>
                  <a:pt x="5532107" y="650200"/>
                </a:lnTo>
                <a:lnTo>
                  <a:pt x="5487630" y="693897"/>
                </a:lnTo>
                <a:lnTo>
                  <a:pt x="5426604" y="736285"/>
                </a:lnTo>
                <a:lnTo>
                  <a:pt x="5349747" y="777219"/>
                </a:lnTo>
                <a:lnTo>
                  <a:pt x="5257773" y="816556"/>
                </a:lnTo>
                <a:lnTo>
                  <a:pt x="5151400" y="854151"/>
                </a:lnTo>
                <a:lnTo>
                  <a:pt x="5031345" y="889861"/>
                </a:lnTo>
                <a:lnTo>
                  <a:pt x="4898324" y="923541"/>
                </a:lnTo>
                <a:lnTo>
                  <a:pt x="4753053" y="955048"/>
                </a:lnTo>
                <a:lnTo>
                  <a:pt x="4596250" y="984238"/>
                </a:lnTo>
                <a:lnTo>
                  <a:pt x="4428630" y="1010966"/>
                </a:lnTo>
                <a:lnTo>
                  <a:pt x="4250911" y="1035089"/>
                </a:lnTo>
                <a:lnTo>
                  <a:pt x="4063808" y="1056463"/>
                </a:lnTo>
                <a:lnTo>
                  <a:pt x="3868039" y="1074944"/>
                </a:lnTo>
                <a:lnTo>
                  <a:pt x="3664320" y="1090387"/>
                </a:lnTo>
                <a:lnTo>
                  <a:pt x="3453367" y="1102649"/>
                </a:lnTo>
                <a:lnTo>
                  <a:pt x="3235898" y="1111586"/>
                </a:lnTo>
                <a:lnTo>
                  <a:pt x="3012627" y="1117054"/>
                </a:lnTo>
                <a:lnTo>
                  <a:pt x="2784274" y="1118909"/>
                </a:lnTo>
                <a:lnTo>
                  <a:pt x="2555920" y="1117054"/>
                </a:lnTo>
                <a:lnTo>
                  <a:pt x="2332650" y="1111586"/>
                </a:lnTo>
                <a:lnTo>
                  <a:pt x="2115180" y="1102649"/>
                </a:lnTo>
                <a:lnTo>
                  <a:pt x="1904228" y="1090387"/>
                </a:lnTo>
                <a:lnTo>
                  <a:pt x="1700508" y="1074944"/>
                </a:lnTo>
                <a:lnTo>
                  <a:pt x="1504739" y="1056463"/>
                </a:lnTo>
                <a:lnTo>
                  <a:pt x="1317637" y="1035089"/>
                </a:lnTo>
                <a:lnTo>
                  <a:pt x="1139917" y="1010966"/>
                </a:lnTo>
                <a:lnTo>
                  <a:pt x="972298" y="984238"/>
                </a:lnTo>
                <a:lnTo>
                  <a:pt x="815495" y="955048"/>
                </a:lnTo>
                <a:lnTo>
                  <a:pt x="670224" y="923541"/>
                </a:lnTo>
                <a:lnTo>
                  <a:pt x="537203" y="889861"/>
                </a:lnTo>
                <a:lnTo>
                  <a:pt x="417148" y="854151"/>
                </a:lnTo>
                <a:lnTo>
                  <a:pt x="310775" y="816556"/>
                </a:lnTo>
                <a:lnTo>
                  <a:pt x="218802" y="777219"/>
                </a:lnTo>
                <a:lnTo>
                  <a:pt x="141944" y="736285"/>
                </a:lnTo>
                <a:lnTo>
                  <a:pt x="80918" y="693897"/>
                </a:lnTo>
                <a:lnTo>
                  <a:pt x="36441" y="650200"/>
                </a:lnTo>
                <a:lnTo>
                  <a:pt x="9229" y="605338"/>
                </a:lnTo>
                <a:lnTo>
                  <a:pt x="0" y="559454"/>
                </a:lnTo>
                <a:lnTo>
                  <a:pt x="9229" y="513570"/>
                </a:lnTo>
                <a:lnTo>
                  <a:pt x="36441" y="468708"/>
                </a:lnTo>
                <a:lnTo>
                  <a:pt x="80918" y="425011"/>
                </a:lnTo>
                <a:lnTo>
                  <a:pt x="141944" y="382623"/>
                </a:lnTo>
                <a:lnTo>
                  <a:pt x="218802" y="341689"/>
                </a:lnTo>
                <a:lnTo>
                  <a:pt x="310775" y="302352"/>
                </a:lnTo>
                <a:lnTo>
                  <a:pt x="417148" y="264757"/>
                </a:lnTo>
                <a:lnTo>
                  <a:pt x="537203" y="229047"/>
                </a:lnTo>
                <a:lnTo>
                  <a:pt x="670224" y="195367"/>
                </a:lnTo>
                <a:lnTo>
                  <a:pt x="815495" y="163860"/>
                </a:lnTo>
                <a:lnTo>
                  <a:pt x="972298" y="134670"/>
                </a:lnTo>
                <a:lnTo>
                  <a:pt x="1139917" y="107942"/>
                </a:lnTo>
                <a:lnTo>
                  <a:pt x="1317637" y="83819"/>
                </a:lnTo>
                <a:lnTo>
                  <a:pt x="1504739" y="62445"/>
                </a:lnTo>
                <a:lnTo>
                  <a:pt x="1700508" y="43964"/>
                </a:lnTo>
                <a:lnTo>
                  <a:pt x="1904228" y="28521"/>
                </a:lnTo>
                <a:lnTo>
                  <a:pt x="2115180" y="16259"/>
                </a:lnTo>
                <a:lnTo>
                  <a:pt x="2332650" y="7322"/>
                </a:lnTo>
                <a:lnTo>
                  <a:pt x="2555920" y="1854"/>
                </a:lnTo>
                <a:lnTo>
                  <a:pt x="27842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5839C8A-217B-4DFB-9413-2D52414CD92D}"/>
              </a:ext>
            </a:extLst>
          </p:cNvPr>
          <p:cNvSpPr/>
          <p:nvPr/>
        </p:nvSpPr>
        <p:spPr>
          <a:xfrm>
            <a:off x="3787158" y="3730170"/>
            <a:ext cx="4059554" cy="815975"/>
          </a:xfrm>
          <a:custGeom>
            <a:avLst/>
            <a:gdLst/>
            <a:ahLst/>
            <a:cxnLst/>
            <a:rect l="l" t="t" r="r" b="b"/>
            <a:pathLst>
              <a:path w="4059554" h="815975">
                <a:moveTo>
                  <a:pt x="2029472" y="0"/>
                </a:moveTo>
                <a:lnTo>
                  <a:pt x="2195920" y="1351"/>
                </a:lnTo>
                <a:lnTo>
                  <a:pt x="2358662" y="5336"/>
                </a:lnTo>
                <a:lnTo>
                  <a:pt x="2517177" y="11848"/>
                </a:lnTo>
                <a:lnTo>
                  <a:pt x="2670941" y="20784"/>
                </a:lnTo>
                <a:lnTo>
                  <a:pt x="2819433" y="32038"/>
                </a:lnTo>
                <a:lnTo>
                  <a:pt x="2962130" y="45506"/>
                </a:lnTo>
                <a:lnTo>
                  <a:pt x="3098510" y="61081"/>
                </a:lnTo>
                <a:lnTo>
                  <a:pt x="3228051" y="78661"/>
                </a:lnTo>
                <a:lnTo>
                  <a:pt x="3350229" y="98139"/>
                </a:lnTo>
                <a:lnTo>
                  <a:pt x="3464524" y="119410"/>
                </a:lnTo>
                <a:lnTo>
                  <a:pt x="3570413" y="142371"/>
                </a:lnTo>
                <a:lnTo>
                  <a:pt x="3667372" y="166915"/>
                </a:lnTo>
                <a:lnTo>
                  <a:pt x="3754881" y="192938"/>
                </a:lnTo>
                <a:lnTo>
                  <a:pt x="3832417" y="220335"/>
                </a:lnTo>
                <a:lnTo>
                  <a:pt x="3899457" y="249001"/>
                </a:lnTo>
                <a:lnTo>
                  <a:pt x="3955479" y="278831"/>
                </a:lnTo>
                <a:lnTo>
                  <a:pt x="3999961" y="309720"/>
                </a:lnTo>
                <a:lnTo>
                  <a:pt x="4032380" y="341563"/>
                </a:lnTo>
                <a:lnTo>
                  <a:pt x="4052215" y="374256"/>
                </a:lnTo>
                <a:lnTo>
                  <a:pt x="4058943" y="407694"/>
                </a:lnTo>
                <a:lnTo>
                  <a:pt x="4052215" y="441131"/>
                </a:lnTo>
                <a:lnTo>
                  <a:pt x="4032380" y="473824"/>
                </a:lnTo>
                <a:lnTo>
                  <a:pt x="3999961" y="505667"/>
                </a:lnTo>
                <a:lnTo>
                  <a:pt x="3955479" y="536556"/>
                </a:lnTo>
                <a:lnTo>
                  <a:pt x="3899457" y="566386"/>
                </a:lnTo>
                <a:lnTo>
                  <a:pt x="3832417" y="595052"/>
                </a:lnTo>
                <a:lnTo>
                  <a:pt x="3754881" y="622449"/>
                </a:lnTo>
                <a:lnTo>
                  <a:pt x="3667372" y="648472"/>
                </a:lnTo>
                <a:lnTo>
                  <a:pt x="3570413" y="673016"/>
                </a:lnTo>
                <a:lnTo>
                  <a:pt x="3464524" y="695977"/>
                </a:lnTo>
                <a:lnTo>
                  <a:pt x="3350229" y="717248"/>
                </a:lnTo>
                <a:lnTo>
                  <a:pt x="3228051" y="736726"/>
                </a:lnTo>
                <a:lnTo>
                  <a:pt x="3098510" y="754306"/>
                </a:lnTo>
                <a:lnTo>
                  <a:pt x="2962130" y="769881"/>
                </a:lnTo>
                <a:lnTo>
                  <a:pt x="2819433" y="783349"/>
                </a:lnTo>
                <a:lnTo>
                  <a:pt x="2670941" y="794603"/>
                </a:lnTo>
                <a:lnTo>
                  <a:pt x="2517177" y="803539"/>
                </a:lnTo>
                <a:lnTo>
                  <a:pt x="2358662" y="810051"/>
                </a:lnTo>
                <a:lnTo>
                  <a:pt x="2195920" y="814036"/>
                </a:lnTo>
                <a:lnTo>
                  <a:pt x="2029472" y="815388"/>
                </a:lnTo>
                <a:lnTo>
                  <a:pt x="1863023" y="814036"/>
                </a:lnTo>
                <a:lnTo>
                  <a:pt x="1700281" y="810051"/>
                </a:lnTo>
                <a:lnTo>
                  <a:pt x="1541766" y="803539"/>
                </a:lnTo>
                <a:lnTo>
                  <a:pt x="1388002" y="794603"/>
                </a:lnTo>
                <a:lnTo>
                  <a:pt x="1239510" y="783349"/>
                </a:lnTo>
                <a:lnTo>
                  <a:pt x="1096812" y="769881"/>
                </a:lnTo>
                <a:lnTo>
                  <a:pt x="960432" y="754306"/>
                </a:lnTo>
                <a:lnTo>
                  <a:pt x="830892" y="736726"/>
                </a:lnTo>
                <a:lnTo>
                  <a:pt x="708713" y="717248"/>
                </a:lnTo>
                <a:lnTo>
                  <a:pt x="594418" y="695977"/>
                </a:lnTo>
                <a:lnTo>
                  <a:pt x="488530" y="673016"/>
                </a:lnTo>
                <a:lnTo>
                  <a:pt x="391570" y="648472"/>
                </a:lnTo>
                <a:lnTo>
                  <a:pt x="304061" y="622449"/>
                </a:lnTo>
                <a:lnTo>
                  <a:pt x="226526" y="595052"/>
                </a:lnTo>
                <a:lnTo>
                  <a:pt x="159486" y="566386"/>
                </a:lnTo>
                <a:lnTo>
                  <a:pt x="103463" y="536556"/>
                </a:lnTo>
                <a:lnTo>
                  <a:pt x="58981" y="505667"/>
                </a:lnTo>
                <a:lnTo>
                  <a:pt x="26562" y="473824"/>
                </a:lnTo>
                <a:lnTo>
                  <a:pt x="6727" y="441131"/>
                </a:lnTo>
                <a:lnTo>
                  <a:pt x="0" y="407694"/>
                </a:lnTo>
                <a:lnTo>
                  <a:pt x="6727" y="374256"/>
                </a:lnTo>
                <a:lnTo>
                  <a:pt x="26562" y="341563"/>
                </a:lnTo>
                <a:lnTo>
                  <a:pt x="58981" y="309720"/>
                </a:lnTo>
                <a:lnTo>
                  <a:pt x="103463" y="278831"/>
                </a:lnTo>
                <a:lnTo>
                  <a:pt x="159486" y="249001"/>
                </a:lnTo>
                <a:lnTo>
                  <a:pt x="226526" y="220335"/>
                </a:lnTo>
                <a:lnTo>
                  <a:pt x="304061" y="192938"/>
                </a:lnTo>
                <a:lnTo>
                  <a:pt x="391570" y="166915"/>
                </a:lnTo>
                <a:lnTo>
                  <a:pt x="488530" y="142371"/>
                </a:lnTo>
                <a:lnTo>
                  <a:pt x="594418" y="119410"/>
                </a:lnTo>
                <a:lnTo>
                  <a:pt x="708713" y="98139"/>
                </a:lnTo>
                <a:lnTo>
                  <a:pt x="830892" y="78661"/>
                </a:lnTo>
                <a:lnTo>
                  <a:pt x="960432" y="61081"/>
                </a:lnTo>
                <a:lnTo>
                  <a:pt x="1096812" y="45506"/>
                </a:lnTo>
                <a:lnTo>
                  <a:pt x="1239510" y="32038"/>
                </a:lnTo>
                <a:lnTo>
                  <a:pt x="1388002" y="20784"/>
                </a:lnTo>
                <a:lnTo>
                  <a:pt x="1541766" y="11848"/>
                </a:lnTo>
                <a:lnTo>
                  <a:pt x="1700281" y="5336"/>
                </a:lnTo>
                <a:lnTo>
                  <a:pt x="1863023" y="1351"/>
                </a:lnTo>
                <a:lnTo>
                  <a:pt x="20294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DBF165E-48E2-4064-8FFB-60CFC050C769}"/>
              </a:ext>
            </a:extLst>
          </p:cNvPr>
          <p:cNvSpPr/>
          <p:nvPr/>
        </p:nvSpPr>
        <p:spPr>
          <a:xfrm>
            <a:off x="326633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537" y="0"/>
                </a:moveTo>
                <a:lnTo>
                  <a:pt x="48355" y="10250"/>
                </a:lnTo>
                <a:lnTo>
                  <a:pt x="17243" y="37103"/>
                </a:lnTo>
                <a:lnTo>
                  <a:pt x="1150" y="75606"/>
                </a:lnTo>
                <a:lnTo>
                  <a:pt x="0" y="92074"/>
                </a:lnTo>
                <a:lnTo>
                  <a:pt x="1444" y="106435"/>
                </a:lnTo>
                <a:lnTo>
                  <a:pt x="18116" y="144283"/>
                </a:lnTo>
                <a:lnTo>
                  <a:pt x="49731" y="170526"/>
                </a:lnTo>
                <a:lnTo>
                  <a:pt x="91708" y="180338"/>
                </a:lnTo>
                <a:lnTo>
                  <a:pt x="106117" y="178942"/>
                </a:lnTo>
                <a:lnTo>
                  <a:pt x="144109" y="162361"/>
                </a:lnTo>
                <a:lnTo>
                  <a:pt x="170465" y="130836"/>
                </a:lnTo>
                <a:lnTo>
                  <a:pt x="180326" y="89045"/>
                </a:lnTo>
                <a:lnTo>
                  <a:pt x="178988" y="74576"/>
                </a:lnTo>
                <a:lnTo>
                  <a:pt x="162519" y="36410"/>
                </a:lnTo>
                <a:lnTo>
                  <a:pt x="131101" y="9918"/>
                </a:lnTo>
                <a:lnTo>
                  <a:pt x="895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B3C4058-A1ED-48C8-B69A-D3203AB632A9}"/>
              </a:ext>
            </a:extLst>
          </p:cNvPr>
          <p:cNvSpPr/>
          <p:nvPr/>
        </p:nvSpPr>
        <p:spPr>
          <a:xfrm>
            <a:off x="326631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174"/>
                </a:moveTo>
                <a:lnTo>
                  <a:pt x="9985" y="48887"/>
                </a:lnTo>
                <a:lnTo>
                  <a:pt x="36641" y="17601"/>
                </a:lnTo>
                <a:lnTo>
                  <a:pt x="75016" y="1266"/>
                </a:lnTo>
                <a:lnTo>
                  <a:pt x="89557" y="0"/>
                </a:lnTo>
                <a:lnTo>
                  <a:pt x="104243" y="1162"/>
                </a:lnTo>
                <a:lnTo>
                  <a:pt x="142958" y="17149"/>
                </a:lnTo>
                <a:lnTo>
                  <a:pt x="169926" y="48077"/>
                </a:lnTo>
                <a:lnTo>
                  <a:pt x="180346" y="89044"/>
                </a:lnTo>
                <a:lnTo>
                  <a:pt x="179191" y="103826"/>
                </a:lnTo>
                <a:lnTo>
                  <a:pt x="163292" y="142715"/>
                </a:lnTo>
                <a:lnTo>
                  <a:pt x="132518" y="169779"/>
                </a:lnTo>
                <a:lnTo>
                  <a:pt x="91727" y="180337"/>
                </a:lnTo>
                <a:lnTo>
                  <a:pt x="76866" y="179190"/>
                </a:lnTo>
                <a:lnTo>
                  <a:pt x="37835" y="163365"/>
                </a:lnTo>
                <a:lnTo>
                  <a:pt x="10692" y="132717"/>
                </a:lnTo>
                <a:lnTo>
                  <a:pt x="19" y="92073"/>
                </a:lnTo>
                <a:lnTo>
                  <a:pt x="0" y="901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1880E83-D6BE-42A8-AF1A-6B9F78E779BC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47732" y="0"/>
                </a:moveTo>
                <a:lnTo>
                  <a:pt x="105874" y="9003"/>
                </a:lnTo>
                <a:lnTo>
                  <a:pt x="68869" y="28152"/>
                </a:lnTo>
                <a:lnTo>
                  <a:pt x="38282" y="55881"/>
                </a:lnTo>
                <a:lnTo>
                  <a:pt x="15678" y="90625"/>
                </a:lnTo>
                <a:lnTo>
                  <a:pt x="2624" y="130818"/>
                </a:lnTo>
                <a:lnTo>
                  <a:pt x="0" y="159868"/>
                </a:lnTo>
                <a:lnTo>
                  <a:pt x="13" y="161959"/>
                </a:lnTo>
                <a:lnTo>
                  <a:pt x="6203" y="204098"/>
                </a:lnTo>
                <a:lnTo>
                  <a:pt x="22751" y="241921"/>
                </a:lnTo>
                <a:lnTo>
                  <a:pt x="48299" y="273932"/>
                </a:lnTo>
                <a:lnTo>
                  <a:pt x="81491" y="298637"/>
                </a:lnTo>
                <a:lnTo>
                  <a:pt x="120972" y="314540"/>
                </a:lnTo>
                <a:lnTo>
                  <a:pt x="165384" y="320148"/>
                </a:lnTo>
                <a:lnTo>
                  <a:pt x="179589" y="319081"/>
                </a:lnTo>
                <a:lnTo>
                  <a:pt x="219763" y="308748"/>
                </a:lnTo>
                <a:lnTo>
                  <a:pt x="255147" y="288667"/>
                </a:lnTo>
                <a:lnTo>
                  <a:pt x="284292" y="260060"/>
                </a:lnTo>
                <a:lnTo>
                  <a:pt x="305749" y="224145"/>
                </a:lnTo>
                <a:lnTo>
                  <a:pt x="318070" y="182143"/>
                </a:lnTo>
                <a:lnTo>
                  <a:pt x="320493" y="151362"/>
                </a:lnTo>
                <a:lnTo>
                  <a:pt x="319150" y="137430"/>
                </a:lnTo>
                <a:lnTo>
                  <a:pt x="308186" y="98084"/>
                </a:lnTo>
                <a:lnTo>
                  <a:pt x="287652" y="63497"/>
                </a:lnTo>
                <a:lnTo>
                  <a:pt x="258615" y="35069"/>
                </a:lnTo>
                <a:lnTo>
                  <a:pt x="222143" y="14198"/>
                </a:lnTo>
                <a:lnTo>
                  <a:pt x="179303" y="2280"/>
                </a:lnTo>
                <a:lnTo>
                  <a:pt x="147732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D7B6883-337A-41E4-AAEE-F17D8C542722}"/>
              </a:ext>
            </a:extLst>
          </p:cNvPr>
          <p:cNvSpPr/>
          <p:nvPr/>
        </p:nvSpPr>
        <p:spPr>
          <a:xfrm>
            <a:off x="5788996" y="4051994"/>
            <a:ext cx="136525" cy="33655"/>
          </a:xfrm>
          <a:custGeom>
            <a:avLst/>
            <a:gdLst/>
            <a:ahLst/>
            <a:cxnLst/>
            <a:rect l="l" t="t" r="r" b="b"/>
            <a:pathLst>
              <a:path w="136525" h="33654">
                <a:moveTo>
                  <a:pt x="25928" y="0"/>
                </a:moveTo>
                <a:lnTo>
                  <a:pt x="7477" y="0"/>
                </a:lnTo>
                <a:lnTo>
                  <a:pt x="0" y="7477"/>
                </a:lnTo>
                <a:lnTo>
                  <a:pt x="0" y="25928"/>
                </a:lnTo>
                <a:lnTo>
                  <a:pt x="7477" y="33407"/>
                </a:lnTo>
                <a:lnTo>
                  <a:pt x="25928" y="33407"/>
                </a:lnTo>
                <a:lnTo>
                  <a:pt x="33407" y="25928"/>
                </a:lnTo>
                <a:lnTo>
                  <a:pt x="33407" y="7477"/>
                </a:lnTo>
                <a:lnTo>
                  <a:pt x="25928" y="0"/>
                </a:lnTo>
                <a:close/>
              </a:path>
              <a:path w="136525" h="33654">
                <a:moveTo>
                  <a:pt x="128676" y="0"/>
                </a:moveTo>
                <a:lnTo>
                  <a:pt x="110225" y="0"/>
                </a:lnTo>
                <a:lnTo>
                  <a:pt x="102746" y="7477"/>
                </a:lnTo>
                <a:lnTo>
                  <a:pt x="102746" y="25928"/>
                </a:lnTo>
                <a:lnTo>
                  <a:pt x="110225" y="33407"/>
                </a:lnTo>
                <a:lnTo>
                  <a:pt x="128676" y="33407"/>
                </a:lnTo>
                <a:lnTo>
                  <a:pt x="136155" y="25928"/>
                </a:lnTo>
                <a:lnTo>
                  <a:pt x="136155" y="7477"/>
                </a:lnTo>
                <a:lnTo>
                  <a:pt x="12867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5ECE116-CAB4-4ECA-A5A3-BD28055D4F0B}"/>
              </a:ext>
            </a:extLst>
          </p:cNvPr>
          <p:cNvSpPr/>
          <p:nvPr/>
        </p:nvSpPr>
        <p:spPr>
          <a:xfrm>
            <a:off x="5788995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4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4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99EE903-58EA-4AB1-A1E3-E1F2707B9465}"/>
              </a:ext>
            </a:extLst>
          </p:cNvPr>
          <p:cNvSpPr/>
          <p:nvPr/>
        </p:nvSpPr>
        <p:spPr>
          <a:xfrm>
            <a:off x="5891743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3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3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84C893D-5EF8-475B-80F9-017FF2C8A428}"/>
              </a:ext>
            </a:extLst>
          </p:cNvPr>
          <p:cNvSpPr/>
          <p:nvPr/>
        </p:nvSpPr>
        <p:spPr>
          <a:xfrm>
            <a:off x="5770159" y="4186590"/>
            <a:ext cx="173355" cy="29845"/>
          </a:xfrm>
          <a:custGeom>
            <a:avLst/>
            <a:gdLst/>
            <a:ahLst/>
            <a:cxnLst/>
            <a:rect l="l" t="t" r="r" b="b"/>
            <a:pathLst>
              <a:path w="173354" h="29845">
                <a:moveTo>
                  <a:pt x="0" y="0"/>
                </a:moveTo>
                <a:lnTo>
                  <a:pt x="34666" y="19063"/>
                </a:lnTo>
                <a:lnTo>
                  <a:pt x="80864" y="29703"/>
                </a:lnTo>
                <a:lnTo>
                  <a:pt x="92409" y="29724"/>
                </a:lnTo>
                <a:lnTo>
                  <a:pt x="103952" y="28689"/>
                </a:lnTo>
                <a:lnTo>
                  <a:pt x="150107" y="13993"/>
                </a:lnTo>
                <a:lnTo>
                  <a:pt x="161641" y="7680"/>
                </a:lnTo>
                <a:lnTo>
                  <a:pt x="173173" y="3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2185496-E830-4616-9D12-75967A4E43B5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59868"/>
                </a:moveTo>
                <a:lnTo>
                  <a:pt x="5818" y="116912"/>
                </a:lnTo>
                <a:lnTo>
                  <a:pt x="22229" y="78361"/>
                </a:lnTo>
                <a:lnTo>
                  <a:pt x="47668" y="45781"/>
                </a:lnTo>
                <a:lnTo>
                  <a:pt x="80568" y="20738"/>
                </a:lnTo>
                <a:lnTo>
                  <a:pt x="119365" y="4797"/>
                </a:lnTo>
                <a:lnTo>
                  <a:pt x="147732" y="0"/>
                </a:lnTo>
                <a:lnTo>
                  <a:pt x="163792" y="539"/>
                </a:lnTo>
                <a:lnTo>
                  <a:pt x="208518" y="9161"/>
                </a:lnTo>
                <a:lnTo>
                  <a:pt x="247231" y="27204"/>
                </a:lnTo>
                <a:lnTo>
                  <a:pt x="278865" y="53268"/>
                </a:lnTo>
                <a:lnTo>
                  <a:pt x="302352" y="85957"/>
                </a:lnTo>
                <a:lnTo>
                  <a:pt x="316625" y="123872"/>
                </a:lnTo>
                <a:lnTo>
                  <a:pt x="320493" y="151362"/>
                </a:lnTo>
                <a:lnTo>
                  <a:pt x="319897" y="167000"/>
                </a:lnTo>
                <a:lnTo>
                  <a:pt x="310943" y="210760"/>
                </a:lnTo>
                <a:lnTo>
                  <a:pt x="292370" y="248840"/>
                </a:lnTo>
                <a:lnTo>
                  <a:pt x="265627" y="280019"/>
                </a:lnTo>
                <a:lnTo>
                  <a:pt x="232162" y="303077"/>
                </a:lnTo>
                <a:lnTo>
                  <a:pt x="193424" y="316795"/>
                </a:lnTo>
                <a:lnTo>
                  <a:pt x="165385" y="320148"/>
                </a:lnTo>
                <a:lnTo>
                  <a:pt x="150117" y="319515"/>
                </a:lnTo>
                <a:lnTo>
                  <a:pt x="107197" y="310310"/>
                </a:lnTo>
                <a:lnTo>
                  <a:pt x="69662" y="291306"/>
                </a:lnTo>
                <a:lnTo>
                  <a:pt x="38867" y="264000"/>
                </a:lnTo>
                <a:lnTo>
                  <a:pt x="16168" y="229886"/>
                </a:lnTo>
                <a:lnTo>
                  <a:pt x="2922" y="190458"/>
                </a:lnTo>
                <a:lnTo>
                  <a:pt x="0" y="1598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D4D2A39-C2F0-4751-B9EA-83F07172DE13}"/>
              </a:ext>
            </a:extLst>
          </p:cNvPr>
          <p:cNvSpPr txBox="1"/>
          <p:nvPr/>
        </p:nvSpPr>
        <p:spPr>
          <a:xfrm>
            <a:off x="290828" y="5650662"/>
            <a:ext cx="5445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pp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 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3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8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A46C584-E7B2-4F65-A313-87832BFEF041}"/>
              </a:ext>
            </a:extLst>
          </p:cNvPr>
          <p:cNvSpPr/>
          <p:nvPr/>
        </p:nvSpPr>
        <p:spPr>
          <a:xfrm>
            <a:off x="259998" y="1185090"/>
            <a:ext cx="8274086" cy="179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7DBC618-9456-439F-913C-D14453F9992A}"/>
              </a:ext>
            </a:extLst>
          </p:cNvPr>
          <p:cNvSpPr/>
          <p:nvPr/>
        </p:nvSpPr>
        <p:spPr>
          <a:xfrm>
            <a:off x="618537" y="2195372"/>
            <a:ext cx="3456304" cy="386715"/>
          </a:xfrm>
          <a:custGeom>
            <a:avLst/>
            <a:gdLst/>
            <a:ahLst/>
            <a:cxnLst/>
            <a:rect l="l" t="t" r="r" b="b"/>
            <a:pathLst>
              <a:path w="3456304" h="386714">
                <a:moveTo>
                  <a:pt x="0" y="0"/>
                </a:moveTo>
                <a:lnTo>
                  <a:pt x="3455922" y="0"/>
                </a:lnTo>
                <a:lnTo>
                  <a:pt x="3455922" y="386462"/>
                </a:lnTo>
                <a:lnTo>
                  <a:pt x="0" y="386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196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AAFDA0-4BCC-473D-B42C-998CD92E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253EAB8-AE25-447B-B84B-D43DADC9F591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65">
                <a:latin typeface="Calibri Light"/>
                <a:cs typeface="Calibri Light"/>
              </a:rPr>
              <a:t>AdaG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60">
                <a:latin typeface="Calibri Light"/>
                <a:cs typeface="Calibri Light"/>
              </a:rPr>
              <a:t>ad</a:t>
            </a:r>
            <a:endParaRPr lang="en-US" sz="415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26BC16-D6F6-4692-9815-22666D03A2D3}"/>
              </a:ext>
            </a:extLst>
          </p:cNvPr>
          <p:cNvSpPr/>
          <p:nvPr/>
        </p:nvSpPr>
        <p:spPr>
          <a:xfrm>
            <a:off x="4406890" y="3843797"/>
            <a:ext cx="2820670" cy="567055"/>
          </a:xfrm>
          <a:custGeom>
            <a:avLst/>
            <a:gdLst/>
            <a:ahLst/>
            <a:cxnLst/>
            <a:rect l="l" t="t" r="r" b="b"/>
            <a:pathLst>
              <a:path w="2820670" h="567054">
                <a:moveTo>
                  <a:pt x="1410032" y="0"/>
                </a:moveTo>
                <a:lnTo>
                  <a:pt x="1525676" y="939"/>
                </a:lnTo>
                <a:lnTo>
                  <a:pt x="1638746" y="3708"/>
                </a:lnTo>
                <a:lnTo>
                  <a:pt x="1748879" y="8234"/>
                </a:lnTo>
                <a:lnTo>
                  <a:pt x="1855711" y="14444"/>
                </a:lnTo>
                <a:lnTo>
                  <a:pt x="1958880" y="22265"/>
                </a:lnTo>
                <a:lnTo>
                  <a:pt x="2058023" y="31624"/>
                </a:lnTo>
                <a:lnTo>
                  <a:pt x="2152777" y="42448"/>
                </a:lnTo>
                <a:lnTo>
                  <a:pt x="2242779" y="54665"/>
                </a:lnTo>
                <a:lnTo>
                  <a:pt x="2327666" y="68201"/>
                </a:lnTo>
                <a:lnTo>
                  <a:pt x="2407075" y="82984"/>
                </a:lnTo>
                <a:lnTo>
                  <a:pt x="2480644" y="98940"/>
                </a:lnTo>
                <a:lnTo>
                  <a:pt x="2548010" y="115997"/>
                </a:lnTo>
                <a:lnTo>
                  <a:pt x="2608809" y="134081"/>
                </a:lnTo>
                <a:lnTo>
                  <a:pt x="2662679" y="153121"/>
                </a:lnTo>
                <a:lnTo>
                  <a:pt x="2709257" y="173042"/>
                </a:lnTo>
                <a:lnTo>
                  <a:pt x="2748180" y="193773"/>
                </a:lnTo>
                <a:lnTo>
                  <a:pt x="2801610" y="237369"/>
                </a:lnTo>
                <a:lnTo>
                  <a:pt x="2820065" y="283326"/>
                </a:lnTo>
                <a:lnTo>
                  <a:pt x="2815390" y="306563"/>
                </a:lnTo>
                <a:lnTo>
                  <a:pt x="2779085" y="351412"/>
                </a:lnTo>
                <a:lnTo>
                  <a:pt x="2709257" y="393609"/>
                </a:lnTo>
                <a:lnTo>
                  <a:pt x="2662679" y="413530"/>
                </a:lnTo>
                <a:lnTo>
                  <a:pt x="2608809" y="432570"/>
                </a:lnTo>
                <a:lnTo>
                  <a:pt x="2548010" y="450654"/>
                </a:lnTo>
                <a:lnTo>
                  <a:pt x="2480644" y="467711"/>
                </a:lnTo>
                <a:lnTo>
                  <a:pt x="2407075" y="483667"/>
                </a:lnTo>
                <a:lnTo>
                  <a:pt x="2327666" y="498450"/>
                </a:lnTo>
                <a:lnTo>
                  <a:pt x="2242779" y="511986"/>
                </a:lnTo>
                <a:lnTo>
                  <a:pt x="2152777" y="524203"/>
                </a:lnTo>
                <a:lnTo>
                  <a:pt x="2058023" y="535027"/>
                </a:lnTo>
                <a:lnTo>
                  <a:pt x="1958880" y="544386"/>
                </a:lnTo>
                <a:lnTo>
                  <a:pt x="1855711" y="552207"/>
                </a:lnTo>
                <a:lnTo>
                  <a:pt x="1748879" y="558417"/>
                </a:lnTo>
                <a:lnTo>
                  <a:pt x="1638746" y="562943"/>
                </a:lnTo>
                <a:lnTo>
                  <a:pt x="1525676" y="565712"/>
                </a:lnTo>
                <a:lnTo>
                  <a:pt x="1410032" y="566652"/>
                </a:lnTo>
                <a:lnTo>
                  <a:pt x="1294387" y="565712"/>
                </a:lnTo>
                <a:lnTo>
                  <a:pt x="1181317" y="562943"/>
                </a:lnTo>
                <a:lnTo>
                  <a:pt x="1071185" y="558417"/>
                </a:lnTo>
                <a:lnTo>
                  <a:pt x="964352" y="552207"/>
                </a:lnTo>
                <a:lnTo>
                  <a:pt x="861183" y="544386"/>
                </a:lnTo>
                <a:lnTo>
                  <a:pt x="762041" y="535027"/>
                </a:lnTo>
                <a:lnTo>
                  <a:pt x="667287" y="524203"/>
                </a:lnTo>
                <a:lnTo>
                  <a:pt x="577285" y="511986"/>
                </a:lnTo>
                <a:lnTo>
                  <a:pt x="492398" y="498450"/>
                </a:lnTo>
                <a:lnTo>
                  <a:pt x="412988" y="483667"/>
                </a:lnTo>
                <a:lnTo>
                  <a:pt x="339419" y="467711"/>
                </a:lnTo>
                <a:lnTo>
                  <a:pt x="272054" y="450654"/>
                </a:lnTo>
                <a:lnTo>
                  <a:pt x="211255" y="432570"/>
                </a:lnTo>
                <a:lnTo>
                  <a:pt x="157385" y="413530"/>
                </a:lnTo>
                <a:lnTo>
                  <a:pt x="110807" y="393609"/>
                </a:lnTo>
                <a:lnTo>
                  <a:pt x="71884" y="372878"/>
                </a:lnTo>
                <a:lnTo>
                  <a:pt x="18454" y="329282"/>
                </a:lnTo>
                <a:lnTo>
                  <a:pt x="0" y="283326"/>
                </a:lnTo>
                <a:lnTo>
                  <a:pt x="4674" y="260088"/>
                </a:lnTo>
                <a:lnTo>
                  <a:pt x="40979" y="215239"/>
                </a:lnTo>
                <a:lnTo>
                  <a:pt x="110807" y="173042"/>
                </a:lnTo>
                <a:lnTo>
                  <a:pt x="157385" y="153121"/>
                </a:lnTo>
                <a:lnTo>
                  <a:pt x="211255" y="134081"/>
                </a:lnTo>
                <a:lnTo>
                  <a:pt x="272054" y="115997"/>
                </a:lnTo>
                <a:lnTo>
                  <a:pt x="339419" y="98940"/>
                </a:lnTo>
                <a:lnTo>
                  <a:pt x="412988" y="82984"/>
                </a:lnTo>
                <a:lnTo>
                  <a:pt x="492398" y="68201"/>
                </a:lnTo>
                <a:lnTo>
                  <a:pt x="577285" y="54665"/>
                </a:lnTo>
                <a:lnTo>
                  <a:pt x="667287" y="42448"/>
                </a:lnTo>
                <a:lnTo>
                  <a:pt x="762041" y="31624"/>
                </a:lnTo>
                <a:lnTo>
                  <a:pt x="861183" y="22265"/>
                </a:lnTo>
                <a:lnTo>
                  <a:pt x="964352" y="14444"/>
                </a:lnTo>
                <a:lnTo>
                  <a:pt x="1071185" y="8234"/>
                </a:lnTo>
                <a:lnTo>
                  <a:pt x="1181317" y="3708"/>
                </a:lnTo>
                <a:lnTo>
                  <a:pt x="1294387" y="939"/>
                </a:lnTo>
                <a:lnTo>
                  <a:pt x="14100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77C2B86-85D7-4352-A3FD-349F5EA3C7EE}"/>
              </a:ext>
            </a:extLst>
          </p:cNvPr>
          <p:cNvSpPr/>
          <p:nvPr/>
        </p:nvSpPr>
        <p:spPr>
          <a:xfrm>
            <a:off x="357239" y="3040934"/>
            <a:ext cx="10918825" cy="2193925"/>
          </a:xfrm>
          <a:custGeom>
            <a:avLst/>
            <a:gdLst/>
            <a:ahLst/>
            <a:cxnLst/>
            <a:rect l="l" t="t" r="r" b="b"/>
            <a:pathLst>
              <a:path w="10918825" h="2193925">
                <a:moveTo>
                  <a:pt x="5459378" y="0"/>
                </a:moveTo>
                <a:lnTo>
                  <a:pt x="5907131" y="3636"/>
                </a:lnTo>
                <a:lnTo>
                  <a:pt x="6344917" y="14356"/>
                </a:lnTo>
                <a:lnTo>
                  <a:pt x="6771329" y="31879"/>
                </a:lnTo>
                <a:lnTo>
                  <a:pt x="7184963" y="55921"/>
                </a:lnTo>
                <a:lnTo>
                  <a:pt x="7584414" y="86200"/>
                </a:lnTo>
                <a:lnTo>
                  <a:pt x="7968276" y="122435"/>
                </a:lnTo>
                <a:lnTo>
                  <a:pt x="8335145" y="164343"/>
                </a:lnTo>
                <a:lnTo>
                  <a:pt x="8683615" y="211640"/>
                </a:lnTo>
                <a:lnTo>
                  <a:pt x="9012282" y="264046"/>
                </a:lnTo>
                <a:lnTo>
                  <a:pt x="9319741" y="321278"/>
                </a:lnTo>
                <a:lnTo>
                  <a:pt x="9604586" y="383054"/>
                </a:lnTo>
                <a:lnTo>
                  <a:pt x="9865412" y="449091"/>
                </a:lnTo>
                <a:lnTo>
                  <a:pt x="10100815" y="519106"/>
                </a:lnTo>
                <a:lnTo>
                  <a:pt x="10309390" y="592819"/>
                </a:lnTo>
                <a:lnTo>
                  <a:pt x="10489731" y="669946"/>
                </a:lnTo>
                <a:lnTo>
                  <a:pt x="10640433" y="750204"/>
                </a:lnTo>
                <a:lnTo>
                  <a:pt x="10760092" y="833313"/>
                </a:lnTo>
                <a:lnTo>
                  <a:pt x="10847302" y="918989"/>
                </a:lnTo>
                <a:lnTo>
                  <a:pt x="10900658" y="1006950"/>
                </a:lnTo>
                <a:lnTo>
                  <a:pt x="10918756" y="1096915"/>
                </a:lnTo>
                <a:lnTo>
                  <a:pt x="10900658" y="1186879"/>
                </a:lnTo>
                <a:lnTo>
                  <a:pt x="10847302" y="1274840"/>
                </a:lnTo>
                <a:lnTo>
                  <a:pt x="10760092" y="1360516"/>
                </a:lnTo>
                <a:lnTo>
                  <a:pt x="10640433" y="1443624"/>
                </a:lnTo>
                <a:lnTo>
                  <a:pt x="10489731" y="1523883"/>
                </a:lnTo>
                <a:lnTo>
                  <a:pt x="10309390" y="1601010"/>
                </a:lnTo>
                <a:lnTo>
                  <a:pt x="10100815" y="1674722"/>
                </a:lnTo>
                <a:lnTo>
                  <a:pt x="9865412" y="1744738"/>
                </a:lnTo>
                <a:lnTo>
                  <a:pt x="9604586" y="1810774"/>
                </a:lnTo>
                <a:lnTo>
                  <a:pt x="9319741" y="1872550"/>
                </a:lnTo>
                <a:lnTo>
                  <a:pt x="9012282" y="1929782"/>
                </a:lnTo>
                <a:lnTo>
                  <a:pt x="8683615" y="1982188"/>
                </a:lnTo>
                <a:lnTo>
                  <a:pt x="8335145" y="2029486"/>
                </a:lnTo>
                <a:lnTo>
                  <a:pt x="7968276" y="2071393"/>
                </a:lnTo>
                <a:lnTo>
                  <a:pt x="7584414" y="2107628"/>
                </a:lnTo>
                <a:lnTo>
                  <a:pt x="7184963" y="2137907"/>
                </a:lnTo>
                <a:lnTo>
                  <a:pt x="6771329" y="2161949"/>
                </a:lnTo>
                <a:lnTo>
                  <a:pt x="6344917" y="2179472"/>
                </a:lnTo>
                <a:lnTo>
                  <a:pt x="5907131" y="2190192"/>
                </a:lnTo>
                <a:lnTo>
                  <a:pt x="5459378" y="2193829"/>
                </a:lnTo>
                <a:lnTo>
                  <a:pt x="5011624" y="2190192"/>
                </a:lnTo>
                <a:lnTo>
                  <a:pt x="4573838" y="2179472"/>
                </a:lnTo>
                <a:lnTo>
                  <a:pt x="4147426" y="2161949"/>
                </a:lnTo>
                <a:lnTo>
                  <a:pt x="3733792" y="2137907"/>
                </a:lnTo>
                <a:lnTo>
                  <a:pt x="3334341" y="2107628"/>
                </a:lnTo>
                <a:lnTo>
                  <a:pt x="2950479" y="2071393"/>
                </a:lnTo>
                <a:lnTo>
                  <a:pt x="2583610" y="2029486"/>
                </a:lnTo>
                <a:lnTo>
                  <a:pt x="2235140" y="1982188"/>
                </a:lnTo>
                <a:lnTo>
                  <a:pt x="1906473" y="1929782"/>
                </a:lnTo>
                <a:lnTo>
                  <a:pt x="1599014" y="1872550"/>
                </a:lnTo>
                <a:lnTo>
                  <a:pt x="1314169" y="1810774"/>
                </a:lnTo>
                <a:lnTo>
                  <a:pt x="1053343" y="1744738"/>
                </a:lnTo>
                <a:lnTo>
                  <a:pt x="817940" y="1674722"/>
                </a:lnTo>
                <a:lnTo>
                  <a:pt x="609365" y="1601010"/>
                </a:lnTo>
                <a:lnTo>
                  <a:pt x="429025" y="1523883"/>
                </a:lnTo>
                <a:lnTo>
                  <a:pt x="278322" y="1443624"/>
                </a:lnTo>
                <a:lnTo>
                  <a:pt x="158664" y="1360516"/>
                </a:lnTo>
                <a:lnTo>
                  <a:pt x="71454" y="1274840"/>
                </a:lnTo>
                <a:lnTo>
                  <a:pt x="18097" y="1186879"/>
                </a:lnTo>
                <a:lnTo>
                  <a:pt x="0" y="1096915"/>
                </a:lnTo>
                <a:lnTo>
                  <a:pt x="18097" y="1006950"/>
                </a:lnTo>
                <a:lnTo>
                  <a:pt x="71454" y="918989"/>
                </a:lnTo>
                <a:lnTo>
                  <a:pt x="158664" y="833313"/>
                </a:lnTo>
                <a:lnTo>
                  <a:pt x="278322" y="750204"/>
                </a:lnTo>
                <a:lnTo>
                  <a:pt x="429025" y="669946"/>
                </a:lnTo>
                <a:lnTo>
                  <a:pt x="609365" y="592819"/>
                </a:lnTo>
                <a:lnTo>
                  <a:pt x="817940" y="519106"/>
                </a:lnTo>
                <a:lnTo>
                  <a:pt x="1053343" y="449091"/>
                </a:lnTo>
                <a:lnTo>
                  <a:pt x="1314169" y="383054"/>
                </a:lnTo>
                <a:lnTo>
                  <a:pt x="1599014" y="321278"/>
                </a:lnTo>
                <a:lnTo>
                  <a:pt x="1906473" y="264046"/>
                </a:lnTo>
                <a:lnTo>
                  <a:pt x="2235140" y="211640"/>
                </a:lnTo>
                <a:lnTo>
                  <a:pt x="2583610" y="164343"/>
                </a:lnTo>
                <a:lnTo>
                  <a:pt x="2950479" y="122435"/>
                </a:lnTo>
                <a:lnTo>
                  <a:pt x="3334341" y="86200"/>
                </a:lnTo>
                <a:lnTo>
                  <a:pt x="3733792" y="55921"/>
                </a:lnTo>
                <a:lnTo>
                  <a:pt x="4147426" y="31879"/>
                </a:lnTo>
                <a:lnTo>
                  <a:pt x="4573838" y="14356"/>
                </a:lnTo>
                <a:lnTo>
                  <a:pt x="5011624" y="3636"/>
                </a:lnTo>
                <a:lnTo>
                  <a:pt x="545937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A7E477-537C-407C-BE15-FCE86DD2F28F}"/>
              </a:ext>
            </a:extLst>
          </p:cNvPr>
          <p:cNvSpPr/>
          <p:nvPr/>
        </p:nvSpPr>
        <p:spPr>
          <a:xfrm>
            <a:off x="1183712" y="3206941"/>
            <a:ext cx="9266555" cy="1862455"/>
          </a:xfrm>
          <a:custGeom>
            <a:avLst/>
            <a:gdLst/>
            <a:ahLst/>
            <a:cxnLst/>
            <a:rect l="l" t="t" r="r" b="b"/>
            <a:pathLst>
              <a:path w="9266555" h="1862454">
                <a:moveTo>
                  <a:pt x="4633193" y="0"/>
                </a:moveTo>
                <a:lnTo>
                  <a:pt x="5013186" y="3086"/>
                </a:lnTo>
                <a:lnTo>
                  <a:pt x="5384721" y="12187"/>
                </a:lnTo>
                <a:lnTo>
                  <a:pt x="5746603" y="27061"/>
                </a:lnTo>
                <a:lnTo>
                  <a:pt x="6097640" y="47471"/>
                </a:lnTo>
                <a:lnTo>
                  <a:pt x="6436640" y="73174"/>
                </a:lnTo>
                <a:lnTo>
                  <a:pt x="6762412" y="103934"/>
                </a:lnTo>
                <a:lnTo>
                  <a:pt x="7073761" y="139508"/>
                </a:lnTo>
                <a:lnTo>
                  <a:pt x="7369496" y="179659"/>
                </a:lnTo>
                <a:lnTo>
                  <a:pt x="7648425" y="224146"/>
                </a:lnTo>
                <a:lnTo>
                  <a:pt x="7909355" y="272729"/>
                </a:lnTo>
                <a:lnTo>
                  <a:pt x="8151093" y="325170"/>
                </a:lnTo>
                <a:lnTo>
                  <a:pt x="8372448" y="381227"/>
                </a:lnTo>
                <a:lnTo>
                  <a:pt x="8572227" y="440663"/>
                </a:lnTo>
                <a:lnTo>
                  <a:pt x="8749237" y="503237"/>
                </a:lnTo>
                <a:lnTo>
                  <a:pt x="8902286" y="568709"/>
                </a:lnTo>
                <a:lnTo>
                  <a:pt x="9030182" y="636839"/>
                </a:lnTo>
                <a:lnTo>
                  <a:pt x="9131733" y="707389"/>
                </a:lnTo>
                <a:lnTo>
                  <a:pt x="9205745" y="780118"/>
                </a:lnTo>
                <a:lnTo>
                  <a:pt x="9251027" y="854788"/>
                </a:lnTo>
                <a:lnTo>
                  <a:pt x="9266386" y="931157"/>
                </a:lnTo>
                <a:lnTo>
                  <a:pt x="9251027" y="1007527"/>
                </a:lnTo>
                <a:lnTo>
                  <a:pt x="9205745" y="1082196"/>
                </a:lnTo>
                <a:lnTo>
                  <a:pt x="9131733" y="1154925"/>
                </a:lnTo>
                <a:lnTo>
                  <a:pt x="9030182" y="1225475"/>
                </a:lnTo>
                <a:lnTo>
                  <a:pt x="8902286" y="1293606"/>
                </a:lnTo>
                <a:lnTo>
                  <a:pt x="8749237" y="1359078"/>
                </a:lnTo>
                <a:lnTo>
                  <a:pt x="8572227" y="1421651"/>
                </a:lnTo>
                <a:lnTo>
                  <a:pt x="8372448" y="1481087"/>
                </a:lnTo>
                <a:lnTo>
                  <a:pt x="8151093" y="1537145"/>
                </a:lnTo>
                <a:lnTo>
                  <a:pt x="7909355" y="1589585"/>
                </a:lnTo>
                <a:lnTo>
                  <a:pt x="7648425" y="1638168"/>
                </a:lnTo>
                <a:lnTo>
                  <a:pt x="7369496" y="1682655"/>
                </a:lnTo>
                <a:lnTo>
                  <a:pt x="7073761" y="1722806"/>
                </a:lnTo>
                <a:lnTo>
                  <a:pt x="6762412" y="1758380"/>
                </a:lnTo>
                <a:lnTo>
                  <a:pt x="6436640" y="1789140"/>
                </a:lnTo>
                <a:lnTo>
                  <a:pt x="6097640" y="1814844"/>
                </a:lnTo>
                <a:lnTo>
                  <a:pt x="5746603" y="1835253"/>
                </a:lnTo>
                <a:lnTo>
                  <a:pt x="5384721" y="1850127"/>
                </a:lnTo>
                <a:lnTo>
                  <a:pt x="5013186" y="1859228"/>
                </a:lnTo>
                <a:lnTo>
                  <a:pt x="4633193" y="1862315"/>
                </a:lnTo>
                <a:lnTo>
                  <a:pt x="4253199" y="1859228"/>
                </a:lnTo>
                <a:lnTo>
                  <a:pt x="3881665" y="1850127"/>
                </a:lnTo>
                <a:lnTo>
                  <a:pt x="3519783" y="1835253"/>
                </a:lnTo>
                <a:lnTo>
                  <a:pt x="3168745" y="1814844"/>
                </a:lnTo>
                <a:lnTo>
                  <a:pt x="2829745" y="1789140"/>
                </a:lnTo>
                <a:lnTo>
                  <a:pt x="2503974" y="1758380"/>
                </a:lnTo>
                <a:lnTo>
                  <a:pt x="2192624" y="1722806"/>
                </a:lnTo>
                <a:lnTo>
                  <a:pt x="1896889" y="1682655"/>
                </a:lnTo>
                <a:lnTo>
                  <a:pt x="1617960" y="1638168"/>
                </a:lnTo>
                <a:lnTo>
                  <a:pt x="1357030" y="1589585"/>
                </a:lnTo>
                <a:lnTo>
                  <a:pt x="1115292" y="1537145"/>
                </a:lnTo>
                <a:lnTo>
                  <a:pt x="893937" y="1481087"/>
                </a:lnTo>
                <a:lnTo>
                  <a:pt x="694158" y="1421651"/>
                </a:lnTo>
                <a:lnTo>
                  <a:pt x="517148" y="1359078"/>
                </a:lnTo>
                <a:lnTo>
                  <a:pt x="364099" y="1293606"/>
                </a:lnTo>
                <a:lnTo>
                  <a:pt x="236203" y="1225475"/>
                </a:lnTo>
                <a:lnTo>
                  <a:pt x="134652" y="1154925"/>
                </a:lnTo>
                <a:lnTo>
                  <a:pt x="60640" y="1082196"/>
                </a:lnTo>
                <a:lnTo>
                  <a:pt x="15358" y="1007527"/>
                </a:lnTo>
                <a:lnTo>
                  <a:pt x="0" y="931157"/>
                </a:lnTo>
                <a:lnTo>
                  <a:pt x="15358" y="854788"/>
                </a:lnTo>
                <a:lnTo>
                  <a:pt x="60640" y="780118"/>
                </a:lnTo>
                <a:lnTo>
                  <a:pt x="134652" y="707389"/>
                </a:lnTo>
                <a:lnTo>
                  <a:pt x="236203" y="636839"/>
                </a:lnTo>
                <a:lnTo>
                  <a:pt x="364099" y="568709"/>
                </a:lnTo>
                <a:lnTo>
                  <a:pt x="517148" y="503237"/>
                </a:lnTo>
                <a:lnTo>
                  <a:pt x="694158" y="440663"/>
                </a:lnTo>
                <a:lnTo>
                  <a:pt x="893937" y="381227"/>
                </a:lnTo>
                <a:lnTo>
                  <a:pt x="1115292" y="325170"/>
                </a:lnTo>
                <a:lnTo>
                  <a:pt x="1357030" y="272729"/>
                </a:lnTo>
                <a:lnTo>
                  <a:pt x="1617960" y="224146"/>
                </a:lnTo>
                <a:lnTo>
                  <a:pt x="1896889" y="179659"/>
                </a:lnTo>
                <a:lnTo>
                  <a:pt x="2192624" y="139508"/>
                </a:lnTo>
                <a:lnTo>
                  <a:pt x="2503974" y="103934"/>
                </a:lnTo>
                <a:lnTo>
                  <a:pt x="2829745" y="73174"/>
                </a:lnTo>
                <a:lnTo>
                  <a:pt x="3168745" y="47471"/>
                </a:lnTo>
                <a:lnTo>
                  <a:pt x="3519783" y="27061"/>
                </a:lnTo>
                <a:lnTo>
                  <a:pt x="3881665" y="12187"/>
                </a:lnTo>
                <a:lnTo>
                  <a:pt x="4253199" y="3086"/>
                </a:lnTo>
                <a:lnTo>
                  <a:pt x="4633193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F104F3C-CCC2-4644-BFC4-98215308B5C1}"/>
              </a:ext>
            </a:extLst>
          </p:cNvPr>
          <p:cNvSpPr/>
          <p:nvPr/>
        </p:nvSpPr>
        <p:spPr>
          <a:xfrm>
            <a:off x="2185603" y="3408410"/>
            <a:ext cx="7262495" cy="1459230"/>
          </a:xfrm>
          <a:custGeom>
            <a:avLst/>
            <a:gdLst/>
            <a:ahLst/>
            <a:cxnLst/>
            <a:rect l="l" t="t" r="r" b="b"/>
            <a:pathLst>
              <a:path w="7262495" h="1459229">
                <a:moveTo>
                  <a:pt x="3631054" y="0"/>
                </a:moveTo>
                <a:lnTo>
                  <a:pt x="3928856" y="2417"/>
                </a:lnTo>
                <a:lnTo>
                  <a:pt x="4220029" y="9546"/>
                </a:lnTo>
                <a:lnTo>
                  <a:pt x="4503638" y="21198"/>
                </a:lnTo>
                <a:lnTo>
                  <a:pt x="4778748" y="37185"/>
                </a:lnTo>
                <a:lnTo>
                  <a:pt x="5044424" y="57320"/>
                </a:lnTo>
                <a:lnTo>
                  <a:pt x="5299732" y="81415"/>
                </a:lnTo>
                <a:lnTo>
                  <a:pt x="5543738" y="109282"/>
                </a:lnTo>
                <a:lnTo>
                  <a:pt x="5775507" y="140733"/>
                </a:lnTo>
                <a:lnTo>
                  <a:pt x="5994105" y="175582"/>
                </a:lnTo>
                <a:lnTo>
                  <a:pt x="6198597" y="213639"/>
                </a:lnTo>
                <a:lnTo>
                  <a:pt x="6388048" y="254717"/>
                </a:lnTo>
                <a:lnTo>
                  <a:pt x="6561525" y="298629"/>
                </a:lnTo>
                <a:lnTo>
                  <a:pt x="6718092" y="345187"/>
                </a:lnTo>
                <a:lnTo>
                  <a:pt x="6856816" y="394204"/>
                </a:lnTo>
                <a:lnTo>
                  <a:pt x="6976761" y="445490"/>
                </a:lnTo>
                <a:lnTo>
                  <a:pt x="7076994" y="498860"/>
                </a:lnTo>
                <a:lnTo>
                  <a:pt x="7156580" y="554124"/>
                </a:lnTo>
                <a:lnTo>
                  <a:pt x="7214583" y="611095"/>
                </a:lnTo>
                <a:lnTo>
                  <a:pt x="7250071" y="669587"/>
                </a:lnTo>
                <a:lnTo>
                  <a:pt x="7262108" y="729410"/>
                </a:lnTo>
                <a:lnTo>
                  <a:pt x="7250071" y="789232"/>
                </a:lnTo>
                <a:lnTo>
                  <a:pt x="7214583" y="847724"/>
                </a:lnTo>
                <a:lnTo>
                  <a:pt x="7156580" y="904695"/>
                </a:lnTo>
                <a:lnTo>
                  <a:pt x="7076994" y="959959"/>
                </a:lnTo>
                <a:lnTo>
                  <a:pt x="6976761" y="1013329"/>
                </a:lnTo>
                <a:lnTo>
                  <a:pt x="6856816" y="1064615"/>
                </a:lnTo>
                <a:lnTo>
                  <a:pt x="6718092" y="1113632"/>
                </a:lnTo>
                <a:lnTo>
                  <a:pt x="6561525" y="1160190"/>
                </a:lnTo>
                <a:lnTo>
                  <a:pt x="6388048" y="1204102"/>
                </a:lnTo>
                <a:lnTo>
                  <a:pt x="6198597" y="1245180"/>
                </a:lnTo>
                <a:lnTo>
                  <a:pt x="5994105" y="1283237"/>
                </a:lnTo>
                <a:lnTo>
                  <a:pt x="5775507" y="1318086"/>
                </a:lnTo>
                <a:lnTo>
                  <a:pt x="5543738" y="1349537"/>
                </a:lnTo>
                <a:lnTo>
                  <a:pt x="5299732" y="1377404"/>
                </a:lnTo>
                <a:lnTo>
                  <a:pt x="5044424" y="1401499"/>
                </a:lnTo>
                <a:lnTo>
                  <a:pt x="4778748" y="1421634"/>
                </a:lnTo>
                <a:lnTo>
                  <a:pt x="4503638" y="1437621"/>
                </a:lnTo>
                <a:lnTo>
                  <a:pt x="4220029" y="1449273"/>
                </a:lnTo>
                <a:lnTo>
                  <a:pt x="3928856" y="1456402"/>
                </a:lnTo>
                <a:lnTo>
                  <a:pt x="3631054" y="1458820"/>
                </a:lnTo>
                <a:lnTo>
                  <a:pt x="3333251" y="1456402"/>
                </a:lnTo>
                <a:lnTo>
                  <a:pt x="3042078" y="1449273"/>
                </a:lnTo>
                <a:lnTo>
                  <a:pt x="2758469" y="1437621"/>
                </a:lnTo>
                <a:lnTo>
                  <a:pt x="2483360" y="1421634"/>
                </a:lnTo>
                <a:lnTo>
                  <a:pt x="2217683" y="1401499"/>
                </a:lnTo>
                <a:lnTo>
                  <a:pt x="1962375" y="1377404"/>
                </a:lnTo>
                <a:lnTo>
                  <a:pt x="1718369" y="1349537"/>
                </a:lnTo>
                <a:lnTo>
                  <a:pt x="1486600" y="1318086"/>
                </a:lnTo>
                <a:lnTo>
                  <a:pt x="1268002" y="1283237"/>
                </a:lnTo>
                <a:lnTo>
                  <a:pt x="1063511" y="1245180"/>
                </a:lnTo>
                <a:lnTo>
                  <a:pt x="874059" y="1204102"/>
                </a:lnTo>
                <a:lnTo>
                  <a:pt x="700582" y="1160190"/>
                </a:lnTo>
                <a:lnTo>
                  <a:pt x="544015" y="1113632"/>
                </a:lnTo>
                <a:lnTo>
                  <a:pt x="405291" y="1064615"/>
                </a:lnTo>
                <a:lnTo>
                  <a:pt x="285346" y="1013329"/>
                </a:lnTo>
                <a:lnTo>
                  <a:pt x="185113" y="959959"/>
                </a:lnTo>
                <a:lnTo>
                  <a:pt x="105528" y="904695"/>
                </a:lnTo>
                <a:lnTo>
                  <a:pt x="47524" y="847724"/>
                </a:lnTo>
                <a:lnTo>
                  <a:pt x="12036" y="789232"/>
                </a:lnTo>
                <a:lnTo>
                  <a:pt x="0" y="729410"/>
                </a:lnTo>
                <a:lnTo>
                  <a:pt x="12036" y="669587"/>
                </a:lnTo>
                <a:lnTo>
                  <a:pt x="47524" y="611095"/>
                </a:lnTo>
                <a:lnTo>
                  <a:pt x="105528" y="554124"/>
                </a:lnTo>
                <a:lnTo>
                  <a:pt x="185113" y="498860"/>
                </a:lnTo>
                <a:lnTo>
                  <a:pt x="285346" y="445490"/>
                </a:lnTo>
                <a:lnTo>
                  <a:pt x="405291" y="394204"/>
                </a:lnTo>
                <a:lnTo>
                  <a:pt x="544015" y="345187"/>
                </a:lnTo>
                <a:lnTo>
                  <a:pt x="700582" y="298629"/>
                </a:lnTo>
                <a:lnTo>
                  <a:pt x="874059" y="254717"/>
                </a:lnTo>
                <a:lnTo>
                  <a:pt x="1063511" y="213639"/>
                </a:lnTo>
                <a:lnTo>
                  <a:pt x="1268002" y="175582"/>
                </a:lnTo>
                <a:lnTo>
                  <a:pt x="1486600" y="140733"/>
                </a:lnTo>
                <a:lnTo>
                  <a:pt x="1718369" y="109282"/>
                </a:lnTo>
                <a:lnTo>
                  <a:pt x="1962375" y="81415"/>
                </a:lnTo>
                <a:lnTo>
                  <a:pt x="2217683" y="57320"/>
                </a:lnTo>
                <a:lnTo>
                  <a:pt x="2483360" y="37185"/>
                </a:lnTo>
                <a:lnTo>
                  <a:pt x="2758469" y="21198"/>
                </a:lnTo>
                <a:lnTo>
                  <a:pt x="3042078" y="9546"/>
                </a:lnTo>
                <a:lnTo>
                  <a:pt x="3333251" y="2417"/>
                </a:lnTo>
                <a:lnTo>
                  <a:pt x="363105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0F0AE26-CBFD-451D-927F-43056126A479}"/>
              </a:ext>
            </a:extLst>
          </p:cNvPr>
          <p:cNvSpPr/>
          <p:nvPr/>
        </p:nvSpPr>
        <p:spPr>
          <a:xfrm>
            <a:off x="3032426" y="3578416"/>
            <a:ext cx="5568950" cy="1119505"/>
          </a:xfrm>
          <a:custGeom>
            <a:avLst/>
            <a:gdLst/>
            <a:ahLst/>
            <a:cxnLst/>
            <a:rect l="l" t="t" r="r" b="b"/>
            <a:pathLst>
              <a:path w="5568950" h="1119504">
                <a:moveTo>
                  <a:pt x="2784274" y="0"/>
                </a:moveTo>
                <a:lnTo>
                  <a:pt x="3012627" y="1854"/>
                </a:lnTo>
                <a:lnTo>
                  <a:pt x="3235898" y="7322"/>
                </a:lnTo>
                <a:lnTo>
                  <a:pt x="3453367" y="16259"/>
                </a:lnTo>
                <a:lnTo>
                  <a:pt x="3664320" y="28521"/>
                </a:lnTo>
                <a:lnTo>
                  <a:pt x="3868039" y="43964"/>
                </a:lnTo>
                <a:lnTo>
                  <a:pt x="4063808" y="62445"/>
                </a:lnTo>
                <a:lnTo>
                  <a:pt x="4250911" y="83819"/>
                </a:lnTo>
                <a:lnTo>
                  <a:pt x="4428630" y="107942"/>
                </a:lnTo>
                <a:lnTo>
                  <a:pt x="4596250" y="134670"/>
                </a:lnTo>
                <a:lnTo>
                  <a:pt x="4753053" y="163860"/>
                </a:lnTo>
                <a:lnTo>
                  <a:pt x="4898324" y="195367"/>
                </a:lnTo>
                <a:lnTo>
                  <a:pt x="5031345" y="229047"/>
                </a:lnTo>
                <a:lnTo>
                  <a:pt x="5151400" y="264757"/>
                </a:lnTo>
                <a:lnTo>
                  <a:pt x="5257773" y="302352"/>
                </a:lnTo>
                <a:lnTo>
                  <a:pt x="5349747" y="341689"/>
                </a:lnTo>
                <a:lnTo>
                  <a:pt x="5426604" y="382623"/>
                </a:lnTo>
                <a:lnTo>
                  <a:pt x="5487630" y="425011"/>
                </a:lnTo>
                <a:lnTo>
                  <a:pt x="5532107" y="468708"/>
                </a:lnTo>
                <a:lnTo>
                  <a:pt x="5559319" y="513570"/>
                </a:lnTo>
                <a:lnTo>
                  <a:pt x="5568549" y="559454"/>
                </a:lnTo>
                <a:lnTo>
                  <a:pt x="5559319" y="605338"/>
                </a:lnTo>
                <a:lnTo>
                  <a:pt x="5532107" y="650200"/>
                </a:lnTo>
                <a:lnTo>
                  <a:pt x="5487630" y="693897"/>
                </a:lnTo>
                <a:lnTo>
                  <a:pt x="5426604" y="736285"/>
                </a:lnTo>
                <a:lnTo>
                  <a:pt x="5349747" y="777219"/>
                </a:lnTo>
                <a:lnTo>
                  <a:pt x="5257773" y="816556"/>
                </a:lnTo>
                <a:lnTo>
                  <a:pt x="5151400" y="854151"/>
                </a:lnTo>
                <a:lnTo>
                  <a:pt x="5031345" y="889861"/>
                </a:lnTo>
                <a:lnTo>
                  <a:pt x="4898324" y="923541"/>
                </a:lnTo>
                <a:lnTo>
                  <a:pt x="4753053" y="955048"/>
                </a:lnTo>
                <a:lnTo>
                  <a:pt x="4596250" y="984238"/>
                </a:lnTo>
                <a:lnTo>
                  <a:pt x="4428630" y="1010966"/>
                </a:lnTo>
                <a:lnTo>
                  <a:pt x="4250911" y="1035089"/>
                </a:lnTo>
                <a:lnTo>
                  <a:pt x="4063808" y="1056463"/>
                </a:lnTo>
                <a:lnTo>
                  <a:pt x="3868039" y="1074944"/>
                </a:lnTo>
                <a:lnTo>
                  <a:pt x="3664320" y="1090387"/>
                </a:lnTo>
                <a:lnTo>
                  <a:pt x="3453367" y="1102649"/>
                </a:lnTo>
                <a:lnTo>
                  <a:pt x="3235898" y="1111586"/>
                </a:lnTo>
                <a:lnTo>
                  <a:pt x="3012627" y="1117054"/>
                </a:lnTo>
                <a:lnTo>
                  <a:pt x="2784274" y="1118909"/>
                </a:lnTo>
                <a:lnTo>
                  <a:pt x="2555920" y="1117054"/>
                </a:lnTo>
                <a:lnTo>
                  <a:pt x="2332650" y="1111586"/>
                </a:lnTo>
                <a:lnTo>
                  <a:pt x="2115180" y="1102649"/>
                </a:lnTo>
                <a:lnTo>
                  <a:pt x="1904228" y="1090387"/>
                </a:lnTo>
                <a:lnTo>
                  <a:pt x="1700508" y="1074944"/>
                </a:lnTo>
                <a:lnTo>
                  <a:pt x="1504739" y="1056463"/>
                </a:lnTo>
                <a:lnTo>
                  <a:pt x="1317637" y="1035089"/>
                </a:lnTo>
                <a:lnTo>
                  <a:pt x="1139917" y="1010966"/>
                </a:lnTo>
                <a:lnTo>
                  <a:pt x="972298" y="984238"/>
                </a:lnTo>
                <a:lnTo>
                  <a:pt x="815495" y="955048"/>
                </a:lnTo>
                <a:lnTo>
                  <a:pt x="670224" y="923541"/>
                </a:lnTo>
                <a:lnTo>
                  <a:pt x="537203" y="889861"/>
                </a:lnTo>
                <a:lnTo>
                  <a:pt x="417148" y="854151"/>
                </a:lnTo>
                <a:lnTo>
                  <a:pt x="310775" y="816556"/>
                </a:lnTo>
                <a:lnTo>
                  <a:pt x="218802" y="777219"/>
                </a:lnTo>
                <a:lnTo>
                  <a:pt x="141944" y="736285"/>
                </a:lnTo>
                <a:lnTo>
                  <a:pt x="80918" y="693897"/>
                </a:lnTo>
                <a:lnTo>
                  <a:pt x="36441" y="650200"/>
                </a:lnTo>
                <a:lnTo>
                  <a:pt x="9229" y="605338"/>
                </a:lnTo>
                <a:lnTo>
                  <a:pt x="0" y="559454"/>
                </a:lnTo>
                <a:lnTo>
                  <a:pt x="9229" y="513570"/>
                </a:lnTo>
                <a:lnTo>
                  <a:pt x="36441" y="468708"/>
                </a:lnTo>
                <a:lnTo>
                  <a:pt x="80918" y="425011"/>
                </a:lnTo>
                <a:lnTo>
                  <a:pt x="141944" y="382623"/>
                </a:lnTo>
                <a:lnTo>
                  <a:pt x="218802" y="341689"/>
                </a:lnTo>
                <a:lnTo>
                  <a:pt x="310775" y="302352"/>
                </a:lnTo>
                <a:lnTo>
                  <a:pt x="417148" y="264757"/>
                </a:lnTo>
                <a:lnTo>
                  <a:pt x="537203" y="229047"/>
                </a:lnTo>
                <a:lnTo>
                  <a:pt x="670224" y="195367"/>
                </a:lnTo>
                <a:lnTo>
                  <a:pt x="815495" y="163860"/>
                </a:lnTo>
                <a:lnTo>
                  <a:pt x="972298" y="134670"/>
                </a:lnTo>
                <a:lnTo>
                  <a:pt x="1139917" y="107942"/>
                </a:lnTo>
                <a:lnTo>
                  <a:pt x="1317637" y="83819"/>
                </a:lnTo>
                <a:lnTo>
                  <a:pt x="1504739" y="62445"/>
                </a:lnTo>
                <a:lnTo>
                  <a:pt x="1700508" y="43964"/>
                </a:lnTo>
                <a:lnTo>
                  <a:pt x="1904228" y="28521"/>
                </a:lnTo>
                <a:lnTo>
                  <a:pt x="2115180" y="16259"/>
                </a:lnTo>
                <a:lnTo>
                  <a:pt x="2332650" y="7322"/>
                </a:lnTo>
                <a:lnTo>
                  <a:pt x="2555920" y="1854"/>
                </a:lnTo>
                <a:lnTo>
                  <a:pt x="278427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D86A37C-13D9-4353-8F75-5D5719D2A872}"/>
              </a:ext>
            </a:extLst>
          </p:cNvPr>
          <p:cNvSpPr/>
          <p:nvPr/>
        </p:nvSpPr>
        <p:spPr>
          <a:xfrm>
            <a:off x="3787158" y="3730170"/>
            <a:ext cx="4059554" cy="815975"/>
          </a:xfrm>
          <a:custGeom>
            <a:avLst/>
            <a:gdLst/>
            <a:ahLst/>
            <a:cxnLst/>
            <a:rect l="l" t="t" r="r" b="b"/>
            <a:pathLst>
              <a:path w="4059554" h="815975">
                <a:moveTo>
                  <a:pt x="2029472" y="0"/>
                </a:moveTo>
                <a:lnTo>
                  <a:pt x="2195920" y="1351"/>
                </a:lnTo>
                <a:lnTo>
                  <a:pt x="2358662" y="5336"/>
                </a:lnTo>
                <a:lnTo>
                  <a:pt x="2517177" y="11848"/>
                </a:lnTo>
                <a:lnTo>
                  <a:pt x="2670941" y="20784"/>
                </a:lnTo>
                <a:lnTo>
                  <a:pt x="2819433" y="32038"/>
                </a:lnTo>
                <a:lnTo>
                  <a:pt x="2962130" y="45506"/>
                </a:lnTo>
                <a:lnTo>
                  <a:pt x="3098510" y="61081"/>
                </a:lnTo>
                <a:lnTo>
                  <a:pt x="3228051" y="78661"/>
                </a:lnTo>
                <a:lnTo>
                  <a:pt x="3350229" y="98139"/>
                </a:lnTo>
                <a:lnTo>
                  <a:pt x="3464524" y="119410"/>
                </a:lnTo>
                <a:lnTo>
                  <a:pt x="3570413" y="142371"/>
                </a:lnTo>
                <a:lnTo>
                  <a:pt x="3667372" y="166915"/>
                </a:lnTo>
                <a:lnTo>
                  <a:pt x="3754881" y="192938"/>
                </a:lnTo>
                <a:lnTo>
                  <a:pt x="3832417" y="220335"/>
                </a:lnTo>
                <a:lnTo>
                  <a:pt x="3899457" y="249001"/>
                </a:lnTo>
                <a:lnTo>
                  <a:pt x="3955479" y="278831"/>
                </a:lnTo>
                <a:lnTo>
                  <a:pt x="3999961" y="309720"/>
                </a:lnTo>
                <a:lnTo>
                  <a:pt x="4032380" y="341563"/>
                </a:lnTo>
                <a:lnTo>
                  <a:pt x="4052215" y="374256"/>
                </a:lnTo>
                <a:lnTo>
                  <a:pt x="4058943" y="407694"/>
                </a:lnTo>
                <a:lnTo>
                  <a:pt x="4052215" y="441131"/>
                </a:lnTo>
                <a:lnTo>
                  <a:pt x="4032380" y="473824"/>
                </a:lnTo>
                <a:lnTo>
                  <a:pt x="3999961" y="505667"/>
                </a:lnTo>
                <a:lnTo>
                  <a:pt x="3955479" y="536556"/>
                </a:lnTo>
                <a:lnTo>
                  <a:pt x="3899457" y="566386"/>
                </a:lnTo>
                <a:lnTo>
                  <a:pt x="3832417" y="595052"/>
                </a:lnTo>
                <a:lnTo>
                  <a:pt x="3754881" y="622449"/>
                </a:lnTo>
                <a:lnTo>
                  <a:pt x="3667372" y="648472"/>
                </a:lnTo>
                <a:lnTo>
                  <a:pt x="3570413" y="673016"/>
                </a:lnTo>
                <a:lnTo>
                  <a:pt x="3464524" y="695977"/>
                </a:lnTo>
                <a:lnTo>
                  <a:pt x="3350229" y="717248"/>
                </a:lnTo>
                <a:lnTo>
                  <a:pt x="3228051" y="736726"/>
                </a:lnTo>
                <a:lnTo>
                  <a:pt x="3098510" y="754306"/>
                </a:lnTo>
                <a:lnTo>
                  <a:pt x="2962130" y="769881"/>
                </a:lnTo>
                <a:lnTo>
                  <a:pt x="2819433" y="783349"/>
                </a:lnTo>
                <a:lnTo>
                  <a:pt x="2670941" y="794603"/>
                </a:lnTo>
                <a:lnTo>
                  <a:pt x="2517177" y="803539"/>
                </a:lnTo>
                <a:lnTo>
                  <a:pt x="2358662" y="810051"/>
                </a:lnTo>
                <a:lnTo>
                  <a:pt x="2195920" y="814036"/>
                </a:lnTo>
                <a:lnTo>
                  <a:pt x="2029472" y="815388"/>
                </a:lnTo>
                <a:lnTo>
                  <a:pt x="1863023" y="814036"/>
                </a:lnTo>
                <a:lnTo>
                  <a:pt x="1700281" y="810051"/>
                </a:lnTo>
                <a:lnTo>
                  <a:pt x="1541766" y="803539"/>
                </a:lnTo>
                <a:lnTo>
                  <a:pt x="1388002" y="794603"/>
                </a:lnTo>
                <a:lnTo>
                  <a:pt x="1239510" y="783349"/>
                </a:lnTo>
                <a:lnTo>
                  <a:pt x="1096812" y="769881"/>
                </a:lnTo>
                <a:lnTo>
                  <a:pt x="960432" y="754306"/>
                </a:lnTo>
                <a:lnTo>
                  <a:pt x="830892" y="736726"/>
                </a:lnTo>
                <a:lnTo>
                  <a:pt x="708713" y="717248"/>
                </a:lnTo>
                <a:lnTo>
                  <a:pt x="594418" y="695977"/>
                </a:lnTo>
                <a:lnTo>
                  <a:pt x="488530" y="673016"/>
                </a:lnTo>
                <a:lnTo>
                  <a:pt x="391570" y="648472"/>
                </a:lnTo>
                <a:lnTo>
                  <a:pt x="304061" y="622449"/>
                </a:lnTo>
                <a:lnTo>
                  <a:pt x="226526" y="595052"/>
                </a:lnTo>
                <a:lnTo>
                  <a:pt x="159486" y="566386"/>
                </a:lnTo>
                <a:lnTo>
                  <a:pt x="103463" y="536556"/>
                </a:lnTo>
                <a:lnTo>
                  <a:pt x="58981" y="505667"/>
                </a:lnTo>
                <a:lnTo>
                  <a:pt x="26562" y="473824"/>
                </a:lnTo>
                <a:lnTo>
                  <a:pt x="6727" y="441131"/>
                </a:lnTo>
                <a:lnTo>
                  <a:pt x="0" y="407694"/>
                </a:lnTo>
                <a:lnTo>
                  <a:pt x="6727" y="374256"/>
                </a:lnTo>
                <a:lnTo>
                  <a:pt x="26562" y="341563"/>
                </a:lnTo>
                <a:lnTo>
                  <a:pt x="58981" y="309720"/>
                </a:lnTo>
                <a:lnTo>
                  <a:pt x="103463" y="278831"/>
                </a:lnTo>
                <a:lnTo>
                  <a:pt x="159486" y="249001"/>
                </a:lnTo>
                <a:lnTo>
                  <a:pt x="226526" y="220335"/>
                </a:lnTo>
                <a:lnTo>
                  <a:pt x="304061" y="192938"/>
                </a:lnTo>
                <a:lnTo>
                  <a:pt x="391570" y="166915"/>
                </a:lnTo>
                <a:lnTo>
                  <a:pt x="488530" y="142371"/>
                </a:lnTo>
                <a:lnTo>
                  <a:pt x="594418" y="119410"/>
                </a:lnTo>
                <a:lnTo>
                  <a:pt x="708713" y="98139"/>
                </a:lnTo>
                <a:lnTo>
                  <a:pt x="830892" y="78661"/>
                </a:lnTo>
                <a:lnTo>
                  <a:pt x="960432" y="61081"/>
                </a:lnTo>
                <a:lnTo>
                  <a:pt x="1096812" y="45506"/>
                </a:lnTo>
                <a:lnTo>
                  <a:pt x="1239510" y="32038"/>
                </a:lnTo>
                <a:lnTo>
                  <a:pt x="1388002" y="20784"/>
                </a:lnTo>
                <a:lnTo>
                  <a:pt x="1541766" y="11848"/>
                </a:lnTo>
                <a:lnTo>
                  <a:pt x="1700281" y="5336"/>
                </a:lnTo>
                <a:lnTo>
                  <a:pt x="1863023" y="1351"/>
                </a:lnTo>
                <a:lnTo>
                  <a:pt x="20294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0B489F7-9365-4489-9CA0-0805F241B3DC}"/>
              </a:ext>
            </a:extLst>
          </p:cNvPr>
          <p:cNvSpPr/>
          <p:nvPr/>
        </p:nvSpPr>
        <p:spPr>
          <a:xfrm>
            <a:off x="326633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537" y="0"/>
                </a:moveTo>
                <a:lnTo>
                  <a:pt x="48355" y="10250"/>
                </a:lnTo>
                <a:lnTo>
                  <a:pt x="17243" y="37103"/>
                </a:lnTo>
                <a:lnTo>
                  <a:pt x="1150" y="75606"/>
                </a:lnTo>
                <a:lnTo>
                  <a:pt x="0" y="92074"/>
                </a:lnTo>
                <a:lnTo>
                  <a:pt x="1444" y="106435"/>
                </a:lnTo>
                <a:lnTo>
                  <a:pt x="18116" y="144283"/>
                </a:lnTo>
                <a:lnTo>
                  <a:pt x="49731" y="170526"/>
                </a:lnTo>
                <a:lnTo>
                  <a:pt x="91708" y="180338"/>
                </a:lnTo>
                <a:lnTo>
                  <a:pt x="106117" y="178942"/>
                </a:lnTo>
                <a:lnTo>
                  <a:pt x="144109" y="162361"/>
                </a:lnTo>
                <a:lnTo>
                  <a:pt x="170465" y="130836"/>
                </a:lnTo>
                <a:lnTo>
                  <a:pt x="180326" y="89045"/>
                </a:lnTo>
                <a:lnTo>
                  <a:pt x="178988" y="74576"/>
                </a:lnTo>
                <a:lnTo>
                  <a:pt x="162519" y="36410"/>
                </a:lnTo>
                <a:lnTo>
                  <a:pt x="131101" y="9918"/>
                </a:lnTo>
                <a:lnTo>
                  <a:pt x="895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F69804C-EFB7-43CD-9103-20F58590573D}"/>
              </a:ext>
            </a:extLst>
          </p:cNvPr>
          <p:cNvSpPr/>
          <p:nvPr/>
        </p:nvSpPr>
        <p:spPr>
          <a:xfrm>
            <a:off x="3266315" y="486721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90174"/>
                </a:moveTo>
                <a:lnTo>
                  <a:pt x="9985" y="48887"/>
                </a:lnTo>
                <a:lnTo>
                  <a:pt x="36641" y="17601"/>
                </a:lnTo>
                <a:lnTo>
                  <a:pt x="75016" y="1266"/>
                </a:lnTo>
                <a:lnTo>
                  <a:pt x="89557" y="0"/>
                </a:lnTo>
                <a:lnTo>
                  <a:pt x="104243" y="1162"/>
                </a:lnTo>
                <a:lnTo>
                  <a:pt x="142958" y="17149"/>
                </a:lnTo>
                <a:lnTo>
                  <a:pt x="169926" y="48077"/>
                </a:lnTo>
                <a:lnTo>
                  <a:pt x="180346" y="89044"/>
                </a:lnTo>
                <a:lnTo>
                  <a:pt x="179191" y="103826"/>
                </a:lnTo>
                <a:lnTo>
                  <a:pt x="163292" y="142715"/>
                </a:lnTo>
                <a:lnTo>
                  <a:pt x="132518" y="169779"/>
                </a:lnTo>
                <a:lnTo>
                  <a:pt x="91727" y="180337"/>
                </a:lnTo>
                <a:lnTo>
                  <a:pt x="76866" y="179190"/>
                </a:lnTo>
                <a:lnTo>
                  <a:pt x="37835" y="163365"/>
                </a:lnTo>
                <a:lnTo>
                  <a:pt x="10692" y="132717"/>
                </a:lnTo>
                <a:lnTo>
                  <a:pt x="19" y="92073"/>
                </a:lnTo>
                <a:lnTo>
                  <a:pt x="0" y="901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DDA7B87-64C6-4999-9F7B-021BB1C2832C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47732" y="0"/>
                </a:moveTo>
                <a:lnTo>
                  <a:pt x="105874" y="9003"/>
                </a:lnTo>
                <a:lnTo>
                  <a:pt x="68869" y="28152"/>
                </a:lnTo>
                <a:lnTo>
                  <a:pt x="38282" y="55881"/>
                </a:lnTo>
                <a:lnTo>
                  <a:pt x="15678" y="90625"/>
                </a:lnTo>
                <a:lnTo>
                  <a:pt x="2624" y="130818"/>
                </a:lnTo>
                <a:lnTo>
                  <a:pt x="0" y="159868"/>
                </a:lnTo>
                <a:lnTo>
                  <a:pt x="13" y="161959"/>
                </a:lnTo>
                <a:lnTo>
                  <a:pt x="6203" y="204098"/>
                </a:lnTo>
                <a:lnTo>
                  <a:pt x="22751" y="241921"/>
                </a:lnTo>
                <a:lnTo>
                  <a:pt x="48299" y="273932"/>
                </a:lnTo>
                <a:lnTo>
                  <a:pt x="81491" y="298637"/>
                </a:lnTo>
                <a:lnTo>
                  <a:pt x="120972" y="314540"/>
                </a:lnTo>
                <a:lnTo>
                  <a:pt x="165384" y="320148"/>
                </a:lnTo>
                <a:lnTo>
                  <a:pt x="179589" y="319081"/>
                </a:lnTo>
                <a:lnTo>
                  <a:pt x="219763" y="308748"/>
                </a:lnTo>
                <a:lnTo>
                  <a:pt x="255147" y="288667"/>
                </a:lnTo>
                <a:lnTo>
                  <a:pt x="284292" y="260060"/>
                </a:lnTo>
                <a:lnTo>
                  <a:pt x="305749" y="224145"/>
                </a:lnTo>
                <a:lnTo>
                  <a:pt x="318070" y="182143"/>
                </a:lnTo>
                <a:lnTo>
                  <a:pt x="320493" y="151362"/>
                </a:lnTo>
                <a:lnTo>
                  <a:pt x="319150" y="137430"/>
                </a:lnTo>
                <a:lnTo>
                  <a:pt x="308186" y="98084"/>
                </a:lnTo>
                <a:lnTo>
                  <a:pt x="287652" y="63497"/>
                </a:lnTo>
                <a:lnTo>
                  <a:pt x="258615" y="35069"/>
                </a:lnTo>
                <a:lnTo>
                  <a:pt x="222143" y="14198"/>
                </a:lnTo>
                <a:lnTo>
                  <a:pt x="179303" y="2280"/>
                </a:lnTo>
                <a:lnTo>
                  <a:pt x="147732" y="0"/>
                </a:lnTo>
                <a:close/>
              </a:path>
            </a:pathLst>
          </a:custGeom>
          <a:solidFill>
            <a:srgbClr val="F9CB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9130C2F-B265-455E-9907-753D480FCD9E}"/>
              </a:ext>
            </a:extLst>
          </p:cNvPr>
          <p:cNvSpPr/>
          <p:nvPr/>
        </p:nvSpPr>
        <p:spPr>
          <a:xfrm>
            <a:off x="5788996" y="4051994"/>
            <a:ext cx="136525" cy="33655"/>
          </a:xfrm>
          <a:custGeom>
            <a:avLst/>
            <a:gdLst/>
            <a:ahLst/>
            <a:cxnLst/>
            <a:rect l="l" t="t" r="r" b="b"/>
            <a:pathLst>
              <a:path w="136525" h="33654">
                <a:moveTo>
                  <a:pt x="25928" y="0"/>
                </a:moveTo>
                <a:lnTo>
                  <a:pt x="7477" y="0"/>
                </a:lnTo>
                <a:lnTo>
                  <a:pt x="0" y="7477"/>
                </a:lnTo>
                <a:lnTo>
                  <a:pt x="0" y="25928"/>
                </a:lnTo>
                <a:lnTo>
                  <a:pt x="7477" y="33407"/>
                </a:lnTo>
                <a:lnTo>
                  <a:pt x="25928" y="33407"/>
                </a:lnTo>
                <a:lnTo>
                  <a:pt x="33407" y="25928"/>
                </a:lnTo>
                <a:lnTo>
                  <a:pt x="33407" y="7477"/>
                </a:lnTo>
                <a:lnTo>
                  <a:pt x="25928" y="0"/>
                </a:lnTo>
                <a:close/>
              </a:path>
              <a:path w="136525" h="33654">
                <a:moveTo>
                  <a:pt x="128676" y="0"/>
                </a:moveTo>
                <a:lnTo>
                  <a:pt x="110225" y="0"/>
                </a:lnTo>
                <a:lnTo>
                  <a:pt x="102746" y="7477"/>
                </a:lnTo>
                <a:lnTo>
                  <a:pt x="102746" y="25928"/>
                </a:lnTo>
                <a:lnTo>
                  <a:pt x="110225" y="33407"/>
                </a:lnTo>
                <a:lnTo>
                  <a:pt x="128676" y="33407"/>
                </a:lnTo>
                <a:lnTo>
                  <a:pt x="136155" y="25928"/>
                </a:lnTo>
                <a:lnTo>
                  <a:pt x="136155" y="7477"/>
                </a:lnTo>
                <a:lnTo>
                  <a:pt x="128676" y="0"/>
                </a:lnTo>
                <a:close/>
              </a:path>
            </a:pathLst>
          </a:custGeom>
          <a:solidFill>
            <a:srgbClr val="C8A3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83E3014-E751-4046-B85B-616CC0498953}"/>
              </a:ext>
            </a:extLst>
          </p:cNvPr>
          <p:cNvSpPr/>
          <p:nvPr/>
        </p:nvSpPr>
        <p:spPr>
          <a:xfrm>
            <a:off x="5788995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4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4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8B99622-0F28-4396-BBED-0B6D37DBA8C8}"/>
              </a:ext>
            </a:extLst>
          </p:cNvPr>
          <p:cNvSpPr/>
          <p:nvPr/>
        </p:nvSpPr>
        <p:spPr>
          <a:xfrm>
            <a:off x="5891743" y="40519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16704"/>
                </a:moveTo>
                <a:lnTo>
                  <a:pt x="0" y="7478"/>
                </a:lnTo>
                <a:lnTo>
                  <a:pt x="7478" y="0"/>
                </a:lnTo>
                <a:lnTo>
                  <a:pt x="16703" y="0"/>
                </a:lnTo>
                <a:lnTo>
                  <a:pt x="25929" y="0"/>
                </a:lnTo>
                <a:lnTo>
                  <a:pt x="33407" y="7478"/>
                </a:lnTo>
                <a:lnTo>
                  <a:pt x="33407" y="16704"/>
                </a:lnTo>
                <a:lnTo>
                  <a:pt x="33407" y="25929"/>
                </a:lnTo>
                <a:lnTo>
                  <a:pt x="25929" y="33407"/>
                </a:lnTo>
                <a:lnTo>
                  <a:pt x="16703" y="33407"/>
                </a:lnTo>
                <a:lnTo>
                  <a:pt x="7478" y="33407"/>
                </a:lnTo>
                <a:lnTo>
                  <a:pt x="0" y="25929"/>
                </a:lnTo>
                <a:lnTo>
                  <a:pt x="0" y="167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D1A038D-0917-4D01-9759-C07C05B934B3}"/>
              </a:ext>
            </a:extLst>
          </p:cNvPr>
          <p:cNvSpPr/>
          <p:nvPr/>
        </p:nvSpPr>
        <p:spPr>
          <a:xfrm>
            <a:off x="5770159" y="4186590"/>
            <a:ext cx="173355" cy="29845"/>
          </a:xfrm>
          <a:custGeom>
            <a:avLst/>
            <a:gdLst/>
            <a:ahLst/>
            <a:cxnLst/>
            <a:rect l="l" t="t" r="r" b="b"/>
            <a:pathLst>
              <a:path w="173354" h="29845">
                <a:moveTo>
                  <a:pt x="0" y="0"/>
                </a:moveTo>
                <a:lnTo>
                  <a:pt x="34666" y="19063"/>
                </a:lnTo>
                <a:lnTo>
                  <a:pt x="80864" y="29703"/>
                </a:lnTo>
                <a:lnTo>
                  <a:pt x="92409" y="29724"/>
                </a:lnTo>
                <a:lnTo>
                  <a:pt x="103952" y="28689"/>
                </a:lnTo>
                <a:lnTo>
                  <a:pt x="150107" y="13993"/>
                </a:lnTo>
                <a:lnTo>
                  <a:pt x="161641" y="7680"/>
                </a:lnTo>
                <a:lnTo>
                  <a:pt x="173173" y="3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C47D218-3C01-4B12-AA73-254FC8B68AFD}"/>
              </a:ext>
            </a:extLst>
          </p:cNvPr>
          <p:cNvSpPr/>
          <p:nvPr/>
        </p:nvSpPr>
        <p:spPr>
          <a:xfrm>
            <a:off x="5696715" y="3956788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0" y="159868"/>
                </a:moveTo>
                <a:lnTo>
                  <a:pt x="5818" y="116912"/>
                </a:lnTo>
                <a:lnTo>
                  <a:pt x="22229" y="78361"/>
                </a:lnTo>
                <a:lnTo>
                  <a:pt x="47668" y="45781"/>
                </a:lnTo>
                <a:lnTo>
                  <a:pt x="80568" y="20738"/>
                </a:lnTo>
                <a:lnTo>
                  <a:pt x="119365" y="4797"/>
                </a:lnTo>
                <a:lnTo>
                  <a:pt x="147732" y="0"/>
                </a:lnTo>
                <a:lnTo>
                  <a:pt x="163792" y="539"/>
                </a:lnTo>
                <a:lnTo>
                  <a:pt x="208518" y="9161"/>
                </a:lnTo>
                <a:lnTo>
                  <a:pt x="247231" y="27204"/>
                </a:lnTo>
                <a:lnTo>
                  <a:pt x="278865" y="53268"/>
                </a:lnTo>
                <a:lnTo>
                  <a:pt x="302352" y="85957"/>
                </a:lnTo>
                <a:lnTo>
                  <a:pt x="316625" y="123872"/>
                </a:lnTo>
                <a:lnTo>
                  <a:pt x="320493" y="151362"/>
                </a:lnTo>
                <a:lnTo>
                  <a:pt x="319897" y="167000"/>
                </a:lnTo>
                <a:lnTo>
                  <a:pt x="310943" y="210760"/>
                </a:lnTo>
                <a:lnTo>
                  <a:pt x="292370" y="248840"/>
                </a:lnTo>
                <a:lnTo>
                  <a:pt x="265627" y="280019"/>
                </a:lnTo>
                <a:lnTo>
                  <a:pt x="232162" y="303077"/>
                </a:lnTo>
                <a:lnTo>
                  <a:pt x="193424" y="316795"/>
                </a:lnTo>
                <a:lnTo>
                  <a:pt x="165385" y="320148"/>
                </a:lnTo>
                <a:lnTo>
                  <a:pt x="150117" y="319515"/>
                </a:lnTo>
                <a:lnTo>
                  <a:pt x="107197" y="310310"/>
                </a:lnTo>
                <a:lnTo>
                  <a:pt x="69662" y="291306"/>
                </a:lnTo>
                <a:lnTo>
                  <a:pt x="38867" y="264000"/>
                </a:lnTo>
                <a:lnTo>
                  <a:pt x="16168" y="229886"/>
                </a:lnTo>
                <a:lnTo>
                  <a:pt x="2922" y="190458"/>
                </a:lnTo>
                <a:lnTo>
                  <a:pt x="0" y="1598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9D6723E-ECC6-4F6F-8415-6182A4D9AEBD}"/>
              </a:ext>
            </a:extLst>
          </p:cNvPr>
          <p:cNvSpPr txBox="1"/>
          <p:nvPr/>
        </p:nvSpPr>
        <p:spPr>
          <a:xfrm>
            <a:off x="290828" y="5650662"/>
            <a:ext cx="54457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pp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 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3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8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12EBFC4-9AA8-4292-AA1C-172D0CBF62D8}"/>
              </a:ext>
            </a:extLst>
          </p:cNvPr>
          <p:cNvSpPr txBox="1"/>
          <p:nvPr/>
        </p:nvSpPr>
        <p:spPr>
          <a:xfrm>
            <a:off x="6126600" y="5482465"/>
            <a:ext cx="583755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7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5" dirty="0">
                <a:latin typeface="Calibri"/>
                <a:cs typeface="Calibri"/>
              </a:rPr>
              <a:t>“</a:t>
            </a:r>
            <a:r>
              <a:rPr sz="2500" spc="-35" dirty="0">
                <a:latin typeface="Calibri"/>
                <a:cs typeface="Calibri"/>
              </a:rPr>
              <a:t>st</a:t>
            </a:r>
            <a:r>
              <a:rPr sz="2500" spc="-25" dirty="0">
                <a:latin typeface="Calibri"/>
                <a:cs typeface="Calibri"/>
              </a:rPr>
              <a:t>ee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d;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5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g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“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7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”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25" dirty="0">
                <a:latin typeface="Calibri"/>
                <a:cs typeface="Calibri"/>
              </a:rPr>
              <a:t>cce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101EF90-4248-4FA3-82FE-C5B16819E580}"/>
              </a:ext>
            </a:extLst>
          </p:cNvPr>
          <p:cNvSpPr/>
          <p:nvPr/>
        </p:nvSpPr>
        <p:spPr>
          <a:xfrm>
            <a:off x="259998" y="1185090"/>
            <a:ext cx="8274086" cy="179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71A1D76-B7C2-4103-8751-F1FA67948A45}"/>
              </a:ext>
            </a:extLst>
          </p:cNvPr>
          <p:cNvSpPr/>
          <p:nvPr/>
        </p:nvSpPr>
        <p:spPr>
          <a:xfrm>
            <a:off x="618537" y="2195372"/>
            <a:ext cx="3456304" cy="386715"/>
          </a:xfrm>
          <a:custGeom>
            <a:avLst/>
            <a:gdLst/>
            <a:ahLst/>
            <a:cxnLst/>
            <a:rect l="l" t="t" r="r" b="b"/>
            <a:pathLst>
              <a:path w="3456304" h="386714">
                <a:moveTo>
                  <a:pt x="0" y="0"/>
                </a:moveTo>
                <a:lnTo>
                  <a:pt x="3455922" y="0"/>
                </a:lnTo>
                <a:lnTo>
                  <a:pt x="3455922" y="386462"/>
                </a:lnTo>
                <a:lnTo>
                  <a:pt x="0" y="386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4219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CE1275-5635-4F10-9120-B26D246E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5D754C9-BA9D-4227-A0BB-F64790DE8030}"/>
              </a:ext>
            </a:extLst>
          </p:cNvPr>
          <p:cNvSpPr/>
          <p:nvPr/>
        </p:nvSpPr>
        <p:spPr>
          <a:xfrm>
            <a:off x="259998" y="3926748"/>
            <a:ext cx="9958835" cy="1715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8FC755-43D7-4A22-A8CD-C60419C2438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60">
                <a:latin typeface="Calibri Light"/>
                <a:cs typeface="Calibri Light"/>
              </a:rPr>
              <a:t>R</a:t>
            </a:r>
            <a:r>
              <a:rPr lang="en-US" sz="4150" spc="110">
                <a:latin typeface="Calibri Light"/>
                <a:cs typeface="Calibri Light"/>
              </a:rPr>
              <a:t>M</a:t>
            </a:r>
            <a:r>
              <a:rPr lang="en-US" sz="4150" spc="55">
                <a:latin typeface="Calibri Light"/>
                <a:cs typeface="Calibri Light"/>
              </a:rPr>
              <a:t>S</a:t>
            </a:r>
            <a:r>
              <a:rPr lang="en-US" sz="4150" spc="25">
                <a:latin typeface="Calibri Light"/>
                <a:cs typeface="Calibri Light"/>
              </a:rPr>
              <a:t>P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55">
                <a:latin typeface="Calibri Light"/>
                <a:cs typeface="Calibri Light"/>
              </a:rPr>
              <a:t>o</a:t>
            </a:r>
            <a:r>
              <a:rPr lang="en-US" sz="4150" spc="45">
                <a:latin typeface="Calibri Light"/>
                <a:cs typeface="Calibri Light"/>
              </a:rPr>
              <a:t>p:</a:t>
            </a:r>
            <a:r>
              <a:rPr lang="en-US" sz="4150" spc="30">
                <a:latin typeface="Calibri Light"/>
                <a:cs typeface="Calibri Light"/>
              </a:rPr>
              <a:t> </a:t>
            </a:r>
            <a:r>
              <a:rPr lang="en-US" sz="4150" spc="50">
                <a:latin typeface="Calibri Light"/>
                <a:cs typeface="Calibri Light"/>
              </a:rPr>
              <a:t>“</a:t>
            </a:r>
            <a:r>
              <a:rPr lang="en-US" sz="4150" spc="45">
                <a:latin typeface="Calibri Light"/>
                <a:cs typeface="Calibri Light"/>
              </a:rPr>
              <a:t>L</a:t>
            </a:r>
            <a:r>
              <a:rPr lang="en-US" sz="4150" spc="60">
                <a:latin typeface="Calibri Light"/>
                <a:cs typeface="Calibri Light"/>
              </a:rPr>
              <a:t>e</a:t>
            </a:r>
            <a:r>
              <a:rPr lang="en-US" sz="4150" spc="50">
                <a:latin typeface="Calibri Light"/>
                <a:cs typeface="Calibri Light"/>
              </a:rPr>
              <a:t>a</a:t>
            </a:r>
            <a:r>
              <a:rPr lang="en-US" sz="4150" spc="55">
                <a:latin typeface="Calibri Light"/>
                <a:cs typeface="Calibri Light"/>
              </a:rPr>
              <a:t>k</a:t>
            </a:r>
            <a:r>
              <a:rPr lang="en-US" sz="4150" spc="40">
                <a:latin typeface="Calibri Light"/>
                <a:cs typeface="Calibri Light"/>
              </a:rPr>
              <a:t> </a:t>
            </a:r>
            <a:r>
              <a:rPr lang="en-US" sz="4150" spc="60">
                <a:latin typeface="Calibri Light"/>
                <a:cs typeface="Calibri Light"/>
              </a:rPr>
              <a:t>Ada</a:t>
            </a:r>
            <a:r>
              <a:rPr lang="en-US" sz="4150" spc="50">
                <a:latin typeface="Calibri Light"/>
                <a:cs typeface="Calibri Light"/>
              </a:rPr>
              <a:t>g</a:t>
            </a:r>
            <a:r>
              <a:rPr lang="en-US" sz="4150" spc="-40">
                <a:latin typeface="Calibri Light"/>
                <a:cs typeface="Calibri Light"/>
              </a:rPr>
              <a:t>r</a:t>
            </a:r>
            <a:r>
              <a:rPr lang="en-US" sz="4150" spc="55">
                <a:latin typeface="Calibri Light"/>
                <a:cs typeface="Calibri Light"/>
              </a:rPr>
              <a:t>ad”</a:t>
            </a:r>
            <a:endParaRPr lang="en-US" sz="4150">
              <a:latin typeface="Calibri Light"/>
              <a:cs typeface="Calibri Ligh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0C3BC9-6488-4F7F-8F70-9A1BF2C29259}"/>
              </a:ext>
            </a:extLst>
          </p:cNvPr>
          <p:cNvSpPr txBox="1"/>
          <p:nvPr/>
        </p:nvSpPr>
        <p:spPr>
          <a:xfrm>
            <a:off x="8902419" y="1864753"/>
            <a:ext cx="14662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0EC959A-19D5-4BF0-84FB-F6CBEFB25664}"/>
              </a:ext>
            </a:extLst>
          </p:cNvPr>
          <p:cNvSpPr/>
          <p:nvPr/>
        </p:nvSpPr>
        <p:spPr>
          <a:xfrm>
            <a:off x="4506084" y="3050965"/>
            <a:ext cx="114300" cy="706755"/>
          </a:xfrm>
          <a:custGeom>
            <a:avLst/>
            <a:gdLst/>
            <a:ahLst/>
            <a:cxnLst/>
            <a:rect l="l" t="t" r="r" b="b"/>
            <a:pathLst>
              <a:path w="114300" h="706754">
                <a:moveTo>
                  <a:pt x="114300" y="592316"/>
                </a:moveTo>
                <a:lnTo>
                  <a:pt x="0" y="592316"/>
                </a:lnTo>
                <a:lnTo>
                  <a:pt x="57150" y="706616"/>
                </a:lnTo>
                <a:lnTo>
                  <a:pt x="114300" y="592316"/>
                </a:lnTo>
                <a:close/>
              </a:path>
              <a:path w="114300" h="706754">
                <a:moveTo>
                  <a:pt x="76198" y="0"/>
                </a:moveTo>
                <a:lnTo>
                  <a:pt x="38098" y="0"/>
                </a:lnTo>
                <a:lnTo>
                  <a:pt x="38100" y="592316"/>
                </a:lnTo>
                <a:lnTo>
                  <a:pt x="76200" y="592316"/>
                </a:lnTo>
                <a:lnTo>
                  <a:pt x="7619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366C8C2-FE15-434A-9E03-26A1EDCD01F8}"/>
              </a:ext>
            </a:extLst>
          </p:cNvPr>
          <p:cNvSpPr/>
          <p:nvPr/>
        </p:nvSpPr>
        <p:spPr>
          <a:xfrm>
            <a:off x="595822" y="4886746"/>
            <a:ext cx="9570720" cy="354965"/>
          </a:xfrm>
          <a:custGeom>
            <a:avLst/>
            <a:gdLst/>
            <a:ahLst/>
            <a:cxnLst/>
            <a:rect l="l" t="t" r="r" b="b"/>
            <a:pathLst>
              <a:path w="9570720" h="354964">
                <a:moveTo>
                  <a:pt x="0" y="0"/>
                </a:moveTo>
                <a:lnTo>
                  <a:pt x="9570154" y="0"/>
                </a:lnTo>
                <a:lnTo>
                  <a:pt x="9570154" y="354713"/>
                </a:lnTo>
                <a:lnTo>
                  <a:pt x="0" y="35471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BBA9A7-32A8-484D-98AD-76B2548069D1}"/>
              </a:ext>
            </a:extLst>
          </p:cNvPr>
          <p:cNvSpPr txBox="1"/>
          <p:nvPr/>
        </p:nvSpPr>
        <p:spPr>
          <a:xfrm>
            <a:off x="109152" y="6124257"/>
            <a:ext cx="151511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Calibri"/>
                <a:cs typeface="Calibri"/>
              </a:rPr>
              <a:t>Ti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spc="5" dirty="0">
                <a:latin typeface="Calibri"/>
                <a:cs typeface="Calibri"/>
              </a:rPr>
              <a:t>l</a:t>
            </a:r>
            <a:r>
              <a:rPr sz="1050" spc="-5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m</a:t>
            </a:r>
            <a:r>
              <a:rPr sz="1050" spc="5" dirty="0">
                <a:latin typeface="Calibri"/>
                <a:cs typeface="Calibri"/>
              </a:rPr>
              <a:t>an</a:t>
            </a:r>
            <a:r>
              <a:rPr sz="1050" dirty="0">
                <a:latin typeface="Calibri"/>
                <a:cs typeface="Calibri"/>
              </a:rPr>
              <a:t> </a:t>
            </a:r>
            <a:r>
              <a:rPr sz="1050" spc="5" dirty="0">
                <a:latin typeface="Calibri"/>
                <a:cs typeface="Calibri"/>
              </a:rPr>
              <a:t>and</a:t>
            </a:r>
            <a:r>
              <a:rPr sz="1050" dirty="0">
                <a:latin typeface="Calibri"/>
                <a:cs typeface="Calibri"/>
              </a:rPr>
              <a:t> H</a:t>
            </a:r>
            <a:r>
              <a:rPr sz="1050" spc="5" dirty="0">
                <a:latin typeface="Calibri"/>
                <a:cs typeface="Calibri"/>
              </a:rPr>
              <a:t>int</a:t>
            </a:r>
            <a:r>
              <a:rPr sz="1050" dirty="0">
                <a:latin typeface="Calibri"/>
                <a:cs typeface="Calibri"/>
              </a:rPr>
              <a:t>on,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201</a:t>
            </a:r>
            <a:r>
              <a:rPr sz="1050" spc="5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6D183C8-7587-477E-B151-34F265509510}"/>
              </a:ext>
            </a:extLst>
          </p:cNvPr>
          <p:cNvSpPr txBox="1"/>
          <p:nvPr/>
        </p:nvSpPr>
        <p:spPr>
          <a:xfrm>
            <a:off x="10352029" y="4596716"/>
            <a:ext cx="1553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RMSP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C9D9BEE-94C3-4456-BF18-900B1B359029}"/>
              </a:ext>
            </a:extLst>
          </p:cNvPr>
          <p:cNvSpPr/>
          <p:nvPr/>
        </p:nvSpPr>
        <p:spPr>
          <a:xfrm>
            <a:off x="259998" y="1185090"/>
            <a:ext cx="8274086" cy="1793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3E77A3D-EC7F-4B93-9A4D-66233EE5A75E}"/>
              </a:ext>
            </a:extLst>
          </p:cNvPr>
          <p:cNvSpPr/>
          <p:nvPr/>
        </p:nvSpPr>
        <p:spPr>
          <a:xfrm>
            <a:off x="618537" y="2195372"/>
            <a:ext cx="3456304" cy="386715"/>
          </a:xfrm>
          <a:custGeom>
            <a:avLst/>
            <a:gdLst/>
            <a:ahLst/>
            <a:cxnLst/>
            <a:rect l="l" t="t" r="r" b="b"/>
            <a:pathLst>
              <a:path w="3456304" h="386714">
                <a:moveTo>
                  <a:pt x="0" y="0"/>
                </a:moveTo>
                <a:lnTo>
                  <a:pt x="3455922" y="0"/>
                </a:lnTo>
                <a:lnTo>
                  <a:pt x="3455922" y="386462"/>
                </a:lnTo>
                <a:lnTo>
                  <a:pt x="0" y="38646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0231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242515-130F-43E2-8B12-F9D366C3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6ED5D7C-9F87-40F4-A218-96AF361550A9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R</a:t>
            </a:r>
            <a:r>
              <a:rPr lang="en-US" sz="3900" spc="55">
                <a:latin typeface="Calibri Light"/>
                <a:cs typeface="Calibri Light"/>
              </a:rPr>
              <a:t>M</a:t>
            </a: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>
                <a:latin typeface="Calibri Light"/>
                <a:cs typeface="Calibri Light"/>
              </a:rPr>
              <a:t>P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40">
                <a:latin typeface="Calibri Light"/>
                <a:cs typeface="Calibri Light"/>
              </a:rPr>
              <a:t>op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0327331-BA58-4561-9177-6F9B73893037}"/>
              </a:ext>
            </a:extLst>
          </p:cNvPr>
          <p:cNvSpPr/>
          <p:nvPr/>
        </p:nvSpPr>
        <p:spPr>
          <a:xfrm>
            <a:off x="7871782" y="1493503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8505816-7A11-44A8-821B-CD3373203D29}"/>
              </a:ext>
            </a:extLst>
          </p:cNvPr>
          <p:cNvSpPr/>
          <p:nvPr/>
        </p:nvSpPr>
        <p:spPr>
          <a:xfrm>
            <a:off x="7871782" y="2272066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7C804F4-9B27-4533-9954-66A928B640CB}"/>
              </a:ext>
            </a:extLst>
          </p:cNvPr>
          <p:cNvSpPr/>
          <p:nvPr/>
        </p:nvSpPr>
        <p:spPr>
          <a:xfrm>
            <a:off x="7871782" y="299058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84F56DA-A45E-4E0D-AA83-769548E7E658}"/>
              </a:ext>
            </a:extLst>
          </p:cNvPr>
          <p:cNvSpPr txBox="1"/>
          <p:nvPr/>
        </p:nvSpPr>
        <p:spPr>
          <a:xfrm>
            <a:off x="8846624" y="1386252"/>
            <a:ext cx="2174875" cy="182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SGD</a:t>
            </a:r>
            <a:endParaRPr sz="2400">
              <a:latin typeface="Calibri"/>
              <a:cs typeface="Calibri"/>
            </a:endParaRPr>
          </a:p>
          <a:p>
            <a:pPr marL="71755" marR="5080" indent="-59690">
              <a:lnSpc>
                <a:spcPct val="196400"/>
              </a:lnSpc>
              <a:spcBef>
                <a:spcPts val="475"/>
              </a:spcBef>
            </a:pPr>
            <a:r>
              <a:rPr sz="2400" spc="-5" dirty="0">
                <a:latin typeface="Calibri"/>
                <a:cs typeface="Calibri"/>
              </a:rPr>
              <a:t>SGD</a:t>
            </a:r>
            <a:r>
              <a:rPr sz="2400" spc="5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Mom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RM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op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bandicam 2021-03-11 22-14-13-490">
            <a:hlinkClick r:id="" action="ppaction://media"/>
            <a:extLst>
              <a:ext uri="{FF2B5EF4-FFF2-40B4-BE49-F238E27FC236}">
                <a16:creationId xmlns:a16="http://schemas.microsoft.com/office/drawing/2014/main" id="{B7E7E3F4-7DBB-4CA5-A20F-2F204CF55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21" y="1040291"/>
            <a:ext cx="5131887" cy="51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DAF277-85B2-4CA7-AA65-639E677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5BE2B3-E683-4741-A349-5684E5A40EF1}"/>
              </a:ext>
            </a:extLst>
          </p:cNvPr>
          <p:cNvSpPr/>
          <p:nvPr/>
        </p:nvSpPr>
        <p:spPr>
          <a:xfrm>
            <a:off x="507950" y="1145110"/>
            <a:ext cx="8343995" cy="2489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5149DAB-9553-4F3A-B9CE-AB6053946EF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69977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2212E9-DB46-4B50-B78D-269F1DB6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456A117-189A-40F6-8E34-D3182BABFDDC}"/>
              </a:ext>
            </a:extLst>
          </p:cNvPr>
          <p:cNvSpPr/>
          <p:nvPr/>
        </p:nvSpPr>
        <p:spPr>
          <a:xfrm>
            <a:off x="2185521" y="3977481"/>
            <a:ext cx="4077892" cy="1811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AD6530-4A75-4DD3-89FF-2449700E6E8C}"/>
              </a:ext>
            </a:extLst>
          </p:cNvPr>
          <p:cNvSpPr/>
          <p:nvPr/>
        </p:nvSpPr>
        <p:spPr>
          <a:xfrm>
            <a:off x="507950" y="1145110"/>
            <a:ext cx="8343995" cy="2489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23D45C-44D3-4A88-A4B7-969A3D35B42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34E68B4-A4D7-451F-A1EB-A290FBE05300}"/>
              </a:ext>
            </a:extLst>
          </p:cNvPr>
          <p:cNvSpPr/>
          <p:nvPr/>
        </p:nvSpPr>
        <p:spPr>
          <a:xfrm>
            <a:off x="860312" y="2518735"/>
            <a:ext cx="6620509" cy="321310"/>
          </a:xfrm>
          <a:custGeom>
            <a:avLst/>
            <a:gdLst/>
            <a:ahLst/>
            <a:cxnLst/>
            <a:rect l="l" t="t" r="r" b="b"/>
            <a:pathLst>
              <a:path w="6620509" h="321310">
                <a:moveTo>
                  <a:pt x="0" y="0"/>
                </a:moveTo>
                <a:lnTo>
                  <a:pt x="6620276" y="0"/>
                </a:lnTo>
                <a:lnTo>
                  <a:pt x="6620276" y="320716"/>
                </a:lnTo>
                <a:lnTo>
                  <a:pt x="0" y="3207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5A1942-38A3-4E41-BF4F-088130E00535}"/>
              </a:ext>
            </a:extLst>
          </p:cNvPr>
          <p:cNvSpPr txBox="1"/>
          <p:nvPr/>
        </p:nvSpPr>
        <p:spPr>
          <a:xfrm>
            <a:off x="9024579" y="1489792"/>
            <a:ext cx="1753870" cy="126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men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AB5CC56-190B-4DB9-8B52-1193E66AF371}"/>
              </a:ext>
            </a:extLst>
          </p:cNvPr>
          <p:cNvSpPr txBox="1"/>
          <p:nvPr/>
        </p:nvSpPr>
        <p:spPr>
          <a:xfrm>
            <a:off x="6969880" y="4698172"/>
            <a:ext cx="2889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GD+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me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D04F0F8-A063-4311-9DFA-8509492B3958}"/>
              </a:ext>
            </a:extLst>
          </p:cNvPr>
          <p:cNvSpPr/>
          <p:nvPr/>
        </p:nvSpPr>
        <p:spPr>
          <a:xfrm>
            <a:off x="2391705" y="5048335"/>
            <a:ext cx="3592829" cy="653415"/>
          </a:xfrm>
          <a:custGeom>
            <a:avLst/>
            <a:gdLst/>
            <a:ahLst/>
            <a:cxnLst/>
            <a:rect l="l" t="t" r="r" b="b"/>
            <a:pathLst>
              <a:path w="3592829" h="653414">
                <a:moveTo>
                  <a:pt x="0" y="0"/>
                </a:moveTo>
                <a:lnTo>
                  <a:pt x="3592235" y="0"/>
                </a:lnTo>
                <a:lnTo>
                  <a:pt x="3592235" y="653217"/>
                </a:lnTo>
                <a:lnTo>
                  <a:pt x="0" y="65321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198EAA0-16F8-4807-83F0-99B4A4EB0028}"/>
              </a:ext>
            </a:extLst>
          </p:cNvPr>
          <p:cNvSpPr/>
          <p:nvPr/>
        </p:nvSpPr>
        <p:spPr>
          <a:xfrm>
            <a:off x="1631276" y="3209015"/>
            <a:ext cx="3438525" cy="368300"/>
          </a:xfrm>
          <a:custGeom>
            <a:avLst/>
            <a:gdLst/>
            <a:ahLst/>
            <a:cxnLst/>
            <a:rect l="l" t="t" r="r" b="b"/>
            <a:pathLst>
              <a:path w="3438525" h="368300">
                <a:moveTo>
                  <a:pt x="0" y="0"/>
                </a:moveTo>
                <a:lnTo>
                  <a:pt x="3438264" y="0"/>
                </a:lnTo>
                <a:lnTo>
                  <a:pt x="3438264" y="367901"/>
                </a:lnTo>
                <a:lnTo>
                  <a:pt x="0" y="3679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1206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E9CB08-027D-418E-AB5F-DCE78DAB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A37B5C-D0F2-4697-BD4D-688DEA8F1460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775DE40-24E6-47F1-A567-B38E0FEC7827}"/>
              </a:ext>
            </a:extLst>
          </p:cNvPr>
          <p:cNvSpPr txBox="1"/>
          <p:nvPr/>
        </p:nvSpPr>
        <p:spPr>
          <a:xfrm>
            <a:off x="10352029" y="4596716"/>
            <a:ext cx="1553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RMSP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40C6FAE-1D6D-430F-9718-754A3538E118}"/>
              </a:ext>
            </a:extLst>
          </p:cNvPr>
          <p:cNvSpPr/>
          <p:nvPr/>
        </p:nvSpPr>
        <p:spPr>
          <a:xfrm>
            <a:off x="507950" y="1145110"/>
            <a:ext cx="8343995" cy="2489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7C7BA0E-CE43-4627-86BC-557F6E5022E9}"/>
              </a:ext>
            </a:extLst>
          </p:cNvPr>
          <p:cNvSpPr/>
          <p:nvPr/>
        </p:nvSpPr>
        <p:spPr>
          <a:xfrm>
            <a:off x="860312" y="2518735"/>
            <a:ext cx="6620509" cy="321310"/>
          </a:xfrm>
          <a:custGeom>
            <a:avLst/>
            <a:gdLst/>
            <a:ahLst/>
            <a:cxnLst/>
            <a:rect l="l" t="t" r="r" b="b"/>
            <a:pathLst>
              <a:path w="6620509" h="321310">
                <a:moveTo>
                  <a:pt x="0" y="0"/>
                </a:moveTo>
                <a:lnTo>
                  <a:pt x="6620276" y="0"/>
                </a:lnTo>
                <a:lnTo>
                  <a:pt x="6620276" y="320716"/>
                </a:lnTo>
                <a:lnTo>
                  <a:pt x="0" y="3207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A939A26-1B46-4FA6-966F-8764B292A00F}"/>
              </a:ext>
            </a:extLst>
          </p:cNvPr>
          <p:cNvSpPr/>
          <p:nvPr/>
        </p:nvSpPr>
        <p:spPr>
          <a:xfrm>
            <a:off x="860312" y="2879246"/>
            <a:ext cx="7342505" cy="307975"/>
          </a:xfrm>
          <a:custGeom>
            <a:avLst/>
            <a:gdLst/>
            <a:ahLst/>
            <a:cxnLst/>
            <a:rect l="l" t="t" r="r" b="b"/>
            <a:pathLst>
              <a:path w="7342505" h="307975">
                <a:moveTo>
                  <a:pt x="0" y="0"/>
                </a:moveTo>
                <a:lnTo>
                  <a:pt x="7342393" y="0"/>
                </a:lnTo>
                <a:lnTo>
                  <a:pt x="7342393" y="307707"/>
                </a:lnTo>
                <a:lnTo>
                  <a:pt x="0" y="30770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DB496AC-C32E-46A2-A62A-FBF205A477D8}"/>
              </a:ext>
            </a:extLst>
          </p:cNvPr>
          <p:cNvSpPr/>
          <p:nvPr/>
        </p:nvSpPr>
        <p:spPr>
          <a:xfrm>
            <a:off x="1631276" y="3249357"/>
            <a:ext cx="3438525" cy="368300"/>
          </a:xfrm>
          <a:custGeom>
            <a:avLst/>
            <a:gdLst/>
            <a:ahLst/>
            <a:cxnLst/>
            <a:rect l="l" t="t" r="r" b="b"/>
            <a:pathLst>
              <a:path w="3438525" h="368300">
                <a:moveTo>
                  <a:pt x="0" y="0"/>
                </a:moveTo>
                <a:lnTo>
                  <a:pt x="3438264" y="0"/>
                </a:lnTo>
                <a:lnTo>
                  <a:pt x="3438264" y="367901"/>
                </a:lnTo>
                <a:lnTo>
                  <a:pt x="0" y="3679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F93D7A0-C2BC-4495-95AB-1AB22405C56A}"/>
              </a:ext>
            </a:extLst>
          </p:cNvPr>
          <p:cNvSpPr/>
          <p:nvPr/>
        </p:nvSpPr>
        <p:spPr>
          <a:xfrm>
            <a:off x="5114067" y="3260246"/>
            <a:ext cx="3693795" cy="357505"/>
          </a:xfrm>
          <a:custGeom>
            <a:avLst/>
            <a:gdLst/>
            <a:ahLst/>
            <a:cxnLst/>
            <a:rect l="l" t="t" r="r" b="b"/>
            <a:pathLst>
              <a:path w="3693795" h="357504">
                <a:moveTo>
                  <a:pt x="0" y="0"/>
                </a:moveTo>
                <a:lnTo>
                  <a:pt x="3693758" y="0"/>
                </a:lnTo>
                <a:lnTo>
                  <a:pt x="3693758" y="357013"/>
                </a:lnTo>
                <a:lnTo>
                  <a:pt x="0" y="35701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1E6448B-F1FD-483D-B106-EFB86F7D2316}"/>
              </a:ext>
            </a:extLst>
          </p:cNvPr>
          <p:cNvSpPr/>
          <p:nvPr/>
        </p:nvSpPr>
        <p:spPr>
          <a:xfrm>
            <a:off x="259999" y="3953642"/>
            <a:ext cx="9958835" cy="1715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D08DF82-24BA-4B4B-A9F3-2243146AAADB}"/>
              </a:ext>
            </a:extLst>
          </p:cNvPr>
          <p:cNvSpPr/>
          <p:nvPr/>
        </p:nvSpPr>
        <p:spPr>
          <a:xfrm>
            <a:off x="595823" y="4913641"/>
            <a:ext cx="9570720" cy="678180"/>
          </a:xfrm>
          <a:custGeom>
            <a:avLst/>
            <a:gdLst/>
            <a:ahLst/>
            <a:cxnLst/>
            <a:rect l="l" t="t" r="r" b="b"/>
            <a:pathLst>
              <a:path w="9570720" h="678179">
                <a:moveTo>
                  <a:pt x="0" y="0"/>
                </a:moveTo>
                <a:lnTo>
                  <a:pt x="9570154" y="0"/>
                </a:lnTo>
                <a:lnTo>
                  <a:pt x="9570154" y="677712"/>
                </a:lnTo>
                <a:lnTo>
                  <a:pt x="0" y="6777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5B70BE3-B330-4F05-9F5F-1F4BF00382B0}"/>
              </a:ext>
            </a:extLst>
          </p:cNvPr>
          <p:cNvSpPr txBox="1"/>
          <p:nvPr/>
        </p:nvSpPr>
        <p:spPr>
          <a:xfrm>
            <a:off x="9027955" y="1489792"/>
            <a:ext cx="3001010" cy="164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 indent="-762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  <a:p>
            <a:pPr marL="88265" marR="5080" indent="12065">
              <a:lnSpc>
                <a:spcPct val="124100"/>
              </a:lnSpc>
              <a:spcBef>
                <a:spcPts val="1250"/>
              </a:spcBef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men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800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RM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8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9529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19EBF3-9FC4-4A39-9914-21CD8D60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DBB87F8-198F-4958-9BA7-2C6C78E90990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288AE5-E0AC-4E1D-8C0C-DC3D4F98E753}"/>
              </a:ext>
            </a:extLst>
          </p:cNvPr>
          <p:cNvSpPr/>
          <p:nvPr/>
        </p:nvSpPr>
        <p:spPr>
          <a:xfrm>
            <a:off x="507950" y="1145110"/>
            <a:ext cx="8343995" cy="2489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47D7E2-D852-4FCC-A887-A34CBF13E27A}"/>
              </a:ext>
            </a:extLst>
          </p:cNvPr>
          <p:cNvSpPr txBox="1"/>
          <p:nvPr/>
        </p:nvSpPr>
        <p:spPr>
          <a:xfrm>
            <a:off x="3617571" y="1489792"/>
            <a:ext cx="8411845" cy="3819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99100" indent="-762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  <a:p>
            <a:pPr marL="5499100" marR="5080" indent="12065">
              <a:lnSpc>
                <a:spcPct val="124100"/>
              </a:lnSpc>
              <a:spcBef>
                <a:spcPts val="1250"/>
              </a:spcBef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men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800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RM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8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  <a:p>
            <a:pPr marL="5524500">
              <a:lnSpc>
                <a:spcPct val="100000"/>
              </a:lnSpc>
              <a:spcBef>
                <a:spcPts val="1680"/>
              </a:spcBef>
            </a:pP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800" spc="-5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800" spc="-15" dirty="0">
                <a:solidFill>
                  <a:srgbClr val="38761D"/>
                </a:solidFill>
                <a:latin typeface="Calibri"/>
                <a:cs typeface="Calibri"/>
              </a:rPr>
              <a:t>ct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3759200">
              <a:lnSpc>
                <a:spcPct val="100299"/>
              </a:lnSpc>
            </a:pPr>
            <a:r>
              <a:rPr sz="3600" spc="-20" dirty="0">
                <a:latin typeface="Calibri"/>
                <a:cs typeface="Calibri"/>
              </a:rPr>
              <a:t>Q: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h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sz="3600" spc="-15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h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" dirty="0">
                <a:latin typeface="Calibri"/>
                <a:cs typeface="Calibri"/>
              </a:rPr>
              <a:t>pp</a:t>
            </a:r>
            <a:r>
              <a:rPr sz="3600" spc="-25" dirty="0">
                <a:latin typeface="Calibri"/>
                <a:cs typeface="Calibri"/>
              </a:rPr>
              <a:t>e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s 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sz="3600" spc="-15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</a:t>
            </a:r>
            <a:r>
              <a:rPr sz="3600" spc="-10" dirty="0">
                <a:latin typeface="Calibri"/>
                <a:cs typeface="Calibri"/>
              </a:rPr>
              <a:t>=</a:t>
            </a:r>
            <a:r>
              <a:rPr sz="3600" spc="-25" dirty="0">
                <a:latin typeface="Calibri"/>
                <a:cs typeface="Calibri"/>
              </a:rPr>
              <a:t>0</a:t>
            </a:r>
            <a:r>
              <a:rPr sz="3600" dirty="0">
                <a:latin typeface="Calibri"/>
                <a:cs typeface="Calibri"/>
              </a:rPr>
              <a:t>? </a:t>
            </a:r>
            <a:r>
              <a:rPr sz="3600" spc="-20" dirty="0">
                <a:latin typeface="Calibri"/>
                <a:cs typeface="Calibri"/>
              </a:rPr>
              <a:t>(A</a:t>
            </a:r>
            <a:r>
              <a:rPr sz="3600" dirty="0">
                <a:latin typeface="Calibri"/>
                <a:cs typeface="Calibri"/>
              </a:rPr>
              <a:t>ss</a:t>
            </a:r>
            <a:r>
              <a:rPr sz="3600" spc="-5" dirty="0">
                <a:latin typeface="Calibri"/>
                <a:cs typeface="Calibri"/>
              </a:rPr>
              <a:t>u</a:t>
            </a:r>
            <a:r>
              <a:rPr sz="3600" dirty="0">
                <a:latin typeface="Calibri"/>
                <a:cs typeface="Calibri"/>
              </a:rPr>
              <a:t>m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b</a:t>
            </a:r>
            <a:r>
              <a:rPr sz="3600" spc="-45" dirty="0">
                <a:latin typeface="Calibri"/>
                <a:cs typeface="Calibri"/>
              </a:rPr>
              <a:t>e</a:t>
            </a:r>
            <a:r>
              <a:rPr sz="3600" spc="-6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20" dirty="0">
                <a:latin typeface="Calibri"/>
                <a:cs typeface="Calibri"/>
              </a:rPr>
              <a:t>2</a:t>
            </a:r>
            <a:r>
              <a:rPr sz="3600" dirty="0">
                <a:latin typeface="Calibri"/>
                <a:cs typeface="Calibri"/>
              </a:rPr>
              <a:t> 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0</a:t>
            </a:r>
            <a:r>
              <a:rPr sz="3600" dirty="0">
                <a:latin typeface="Calibri"/>
                <a:cs typeface="Calibri"/>
              </a:rPr>
              <a:t>.</a:t>
            </a:r>
            <a:r>
              <a:rPr sz="3600" spc="-20" dirty="0">
                <a:latin typeface="Calibri"/>
                <a:cs typeface="Calibri"/>
              </a:rPr>
              <a:t>999</a:t>
            </a:r>
            <a:r>
              <a:rPr sz="3600" dirty="0"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9153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F2E2C1-F0FF-4B67-958F-BC9DF0BA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3ECEA54-051D-44F3-BB3F-540B5D2EA222}"/>
              </a:ext>
            </a:extLst>
          </p:cNvPr>
          <p:cNvSpPr/>
          <p:nvPr/>
        </p:nvSpPr>
        <p:spPr>
          <a:xfrm>
            <a:off x="193249" y="1330632"/>
            <a:ext cx="8814297" cy="2696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D83CF4-30D7-4E1C-A51D-282F7A3E748F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E62B9FF-EA96-449B-83A8-6DF4348FC152}"/>
              </a:ext>
            </a:extLst>
          </p:cNvPr>
          <p:cNvSpPr txBox="1"/>
          <p:nvPr/>
        </p:nvSpPr>
        <p:spPr>
          <a:xfrm>
            <a:off x="302416" y="4746475"/>
            <a:ext cx="369252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5" dirty="0">
                <a:latin typeface="Calibri"/>
                <a:cs typeface="Calibri"/>
              </a:rPr>
              <a:t>Bias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rt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A5B98EC-D99E-4CE7-BDFB-09CA70FD8CCA}"/>
              </a:ext>
            </a:extLst>
          </p:cNvPr>
          <p:cNvSpPr/>
          <p:nvPr/>
        </p:nvSpPr>
        <p:spPr>
          <a:xfrm>
            <a:off x="180052" y="3142614"/>
            <a:ext cx="6557009" cy="525145"/>
          </a:xfrm>
          <a:custGeom>
            <a:avLst/>
            <a:gdLst/>
            <a:ahLst/>
            <a:cxnLst/>
            <a:rect l="l" t="t" r="r" b="b"/>
            <a:pathLst>
              <a:path w="6557009" h="525145">
                <a:moveTo>
                  <a:pt x="0" y="0"/>
                </a:moveTo>
                <a:lnTo>
                  <a:pt x="6556923" y="0"/>
                </a:lnTo>
                <a:lnTo>
                  <a:pt x="6556923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AF48F2C-08DD-4548-899D-9915635078B4}"/>
              </a:ext>
            </a:extLst>
          </p:cNvPr>
          <p:cNvSpPr/>
          <p:nvPr/>
        </p:nvSpPr>
        <p:spPr>
          <a:xfrm>
            <a:off x="201409" y="2487706"/>
            <a:ext cx="6536055" cy="271145"/>
          </a:xfrm>
          <a:custGeom>
            <a:avLst/>
            <a:gdLst/>
            <a:ahLst/>
            <a:cxnLst/>
            <a:rect l="l" t="t" r="r" b="b"/>
            <a:pathLst>
              <a:path w="6536055" h="271144">
                <a:moveTo>
                  <a:pt x="0" y="0"/>
                </a:moveTo>
                <a:lnTo>
                  <a:pt x="6535566" y="0"/>
                </a:lnTo>
                <a:lnTo>
                  <a:pt x="6535566" y="271063"/>
                </a:lnTo>
                <a:lnTo>
                  <a:pt x="0" y="27106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84B282C-CBC4-42DC-ADB9-4683A108726B}"/>
              </a:ext>
            </a:extLst>
          </p:cNvPr>
          <p:cNvSpPr/>
          <p:nvPr/>
        </p:nvSpPr>
        <p:spPr>
          <a:xfrm>
            <a:off x="201409" y="2796988"/>
            <a:ext cx="6522720" cy="309880"/>
          </a:xfrm>
          <a:custGeom>
            <a:avLst/>
            <a:gdLst/>
            <a:ahLst/>
            <a:cxnLst/>
            <a:rect l="l" t="t" r="r" b="b"/>
            <a:pathLst>
              <a:path w="6522720" h="309880">
                <a:moveTo>
                  <a:pt x="0" y="0"/>
                </a:moveTo>
                <a:lnTo>
                  <a:pt x="6522119" y="0"/>
                </a:lnTo>
                <a:lnTo>
                  <a:pt x="6522119" y="309283"/>
                </a:lnTo>
                <a:lnTo>
                  <a:pt x="0" y="30928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570B6F-F049-442E-A0EB-2E3E8B506322}"/>
              </a:ext>
            </a:extLst>
          </p:cNvPr>
          <p:cNvSpPr txBox="1"/>
          <p:nvPr/>
        </p:nvSpPr>
        <p:spPr>
          <a:xfrm>
            <a:off x="9104058" y="2227912"/>
            <a:ext cx="2925445" cy="155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65">
              <a:lnSpc>
                <a:spcPct val="124100"/>
              </a:lnSpc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men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800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RM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800" spc="-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endParaRPr sz="2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680"/>
              </a:spcBef>
            </a:pP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B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38761D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800" spc="-50" dirty="0">
                <a:solidFill>
                  <a:srgbClr val="38761D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38761D"/>
                </a:solidFill>
                <a:latin typeface="Calibri"/>
                <a:cs typeface="Calibri"/>
              </a:rPr>
              <a:t>e</a:t>
            </a:r>
            <a:r>
              <a:rPr sz="2800" spc="-15" dirty="0">
                <a:solidFill>
                  <a:srgbClr val="38761D"/>
                </a:solidFill>
                <a:latin typeface="Calibri"/>
                <a:cs typeface="Calibri"/>
              </a:rPr>
              <a:t>ct</a:t>
            </a:r>
            <a:r>
              <a:rPr sz="2800" spc="-10" dirty="0">
                <a:solidFill>
                  <a:srgbClr val="38761D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38761D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38761D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0710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BE2F97-C6B7-4B3D-A5E2-3DECD94D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5C6FA9A-B524-4D1C-87BA-ED8C5937D2AA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20"/>
              <a:t>(alm</a:t>
            </a:r>
            <a:r>
              <a:rPr lang="en-US" sz="4000"/>
              <a:t>os</a:t>
            </a:r>
            <a:r>
              <a:rPr lang="en-US" sz="4000" spc="-20"/>
              <a:t>t</a:t>
            </a:r>
            <a:r>
              <a:rPr lang="en-US" sz="4000" spc="-15"/>
              <a:t>):</a:t>
            </a:r>
            <a:r>
              <a:rPr lang="en-US" sz="4000" spc="-10"/>
              <a:t> </a:t>
            </a:r>
            <a:r>
              <a:rPr lang="en-US" sz="4000" spc="-30"/>
              <a:t>R</a:t>
            </a:r>
            <a:r>
              <a:rPr lang="en-US" sz="4000" spc="-45"/>
              <a:t>M</a:t>
            </a:r>
            <a:r>
              <a:rPr lang="en-US" sz="4000" spc="-20"/>
              <a:t>S</a:t>
            </a:r>
            <a:r>
              <a:rPr lang="en-US" sz="4000" spc="-60"/>
              <a:t>P</a:t>
            </a:r>
            <a:r>
              <a:rPr lang="en-US" sz="4000" spc="-100"/>
              <a:t>r</a:t>
            </a:r>
            <a:r>
              <a:rPr lang="en-US" sz="4000"/>
              <a:t>o</a:t>
            </a:r>
            <a:r>
              <a:rPr lang="en-US" sz="4000" spc="-25"/>
              <a:t>p</a:t>
            </a:r>
            <a:r>
              <a:rPr lang="en-US" sz="4000" spc="-5"/>
              <a:t> </a:t>
            </a:r>
            <a:r>
              <a:rPr lang="en-US" sz="4000"/>
              <a:t>+</a:t>
            </a:r>
            <a:r>
              <a:rPr lang="en-US" sz="4000" spc="-10"/>
              <a:t> </a:t>
            </a:r>
            <a:r>
              <a:rPr lang="en-US" sz="4000" spc="-5"/>
              <a:t>M</a:t>
            </a:r>
            <a:r>
              <a:rPr lang="en-US" sz="4000"/>
              <a:t>o</a:t>
            </a:r>
            <a:r>
              <a:rPr lang="en-US" sz="4000" spc="-5"/>
              <a:t>me</a:t>
            </a:r>
            <a:r>
              <a:rPr lang="en-US" sz="4000" spc="-65"/>
              <a:t>n</a:t>
            </a:r>
            <a:r>
              <a:rPr lang="en-US" sz="4000" spc="-30"/>
              <a:t>tum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02D6F0B-07C8-4978-A3EC-AA777BD119AD}"/>
              </a:ext>
            </a:extLst>
          </p:cNvPr>
          <p:cNvSpPr txBox="1"/>
          <p:nvPr/>
        </p:nvSpPr>
        <p:spPr>
          <a:xfrm>
            <a:off x="302416" y="4746475"/>
            <a:ext cx="369252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b="1" spc="-15" dirty="0">
                <a:latin typeface="Calibri"/>
                <a:cs typeface="Calibri"/>
              </a:rPr>
              <a:t>Bias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mo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rt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7CF640-8090-4E95-8419-C26F47600D77}"/>
              </a:ext>
            </a:extLst>
          </p:cNvPr>
          <p:cNvSpPr txBox="1"/>
          <p:nvPr/>
        </p:nvSpPr>
        <p:spPr>
          <a:xfrm>
            <a:off x="5671828" y="5019657"/>
            <a:ext cx="629094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870"/>
              </a:lnSpc>
              <a:spcBef>
                <a:spcPts val="125"/>
              </a:spcBef>
            </a:pP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999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60818E6-12DB-479B-A70D-7ED73201C359}"/>
              </a:ext>
            </a:extLst>
          </p:cNvPr>
          <p:cNvSpPr/>
          <p:nvPr/>
        </p:nvSpPr>
        <p:spPr>
          <a:xfrm>
            <a:off x="193249" y="1330632"/>
            <a:ext cx="8814297" cy="2696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584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D0B11D-7AFC-4A84-BAB9-0535F81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C2ECCDB-AD19-4DE0-B74B-56150F545373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F7106E3-BF36-4389-8636-D0989B23EA1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4477D9B-115F-4AF4-B3B2-F22F6BBD80E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F80AD6-34A0-410A-A0DE-9E842AE27C5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6ABDC16-01F3-4A4A-ACE7-06A274C2B46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7693FF6-AB12-49EC-ABC6-710711F23D4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125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959815-AF69-46B5-B6F8-B3EC0E66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64E12D9-61FD-45D5-BB03-74EF611D75DB}"/>
              </a:ext>
            </a:extLst>
          </p:cNvPr>
          <p:cNvSpPr/>
          <p:nvPr/>
        </p:nvSpPr>
        <p:spPr>
          <a:xfrm>
            <a:off x="7576401" y="1431001"/>
            <a:ext cx="4512420" cy="919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94E1778-6CF2-4685-B010-A56AC418BC77}"/>
              </a:ext>
            </a:extLst>
          </p:cNvPr>
          <p:cNvSpPr/>
          <p:nvPr/>
        </p:nvSpPr>
        <p:spPr>
          <a:xfrm>
            <a:off x="148481" y="3422324"/>
            <a:ext cx="4590898" cy="715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F93C570-C7DE-447B-A33F-503140B66A7F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45">
                <a:latin typeface="Calibri Light"/>
                <a:cs typeface="Calibri Light"/>
              </a:rPr>
              <a:t>am</a:t>
            </a:r>
            <a:r>
              <a:rPr lang="en-US" sz="4000" spc="-15"/>
              <a:t>:</a:t>
            </a:r>
            <a:r>
              <a:rPr lang="en-US" sz="4000" spc="-5"/>
              <a:t> </a:t>
            </a:r>
            <a:r>
              <a:rPr lang="en-US" sz="4000" spc="-200"/>
              <a:t>V</a:t>
            </a:r>
            <a:r>
              <a:rPr lang="en-US" sz="4000" spc="-5"/>
              <a:t>er</a:t>
            </a:r>
            <a:r>
              <a:rPr lang="en-US" sz="4000" spc="-20"/>
              <a:t>y</a:t>
            </a:r>
            <a:r>
              <a:rPr lang="en-US" sz="4000" spc="-10"/>
              <a:t> </a:t>
            </a:r>
            <a:r>
              <a:rPr lang="en-US" sz="4000" spc="-5"/>
              <a:t>C</a:t>
            </a:r>
            <a:r>
              <a:rPr lang="en-US" sz="4000"/>
              <a:t>o</a:t>
            </a:r>
            <a:r>
              <a:rPr lang="en-US" sz="4000" spc="-5"/>
              <a:t>mm</a:t>
            </a:r>
            <a:r>
              <a:rPr lang="en-US" sz="4000"/>
              <a:t>o</a:t>
            </a:r>
            <a:r>
              <a:rPr lang="en-US" sz="4000" spc="-25"/>
              <a:t>n</a:t>
            </a:r>
            <a:r>
              <a:rPr lang="en-US" sz="4000" spc="-10"/>
              <a:t> </a:t>
            </a:r>
            <a:r>
              <a:rPr lang="en-US" sz="4000" spc="-15"/>
              <a:t>in</a:t>
            </a:r>
            <a:r>
              <a:rPr lang="en-US" sz="4000" spc="-10"/>
              <a:t> </a:t>
            </a:r>
            <a:r>
              <a:rPr lang="en-US" sz="4000" spc="-55"/>
              <a:t>P</a:t>
            </a:r>
            <a:r>
              <a:rPr lang="en-US" sz="4000" spc="-100"/>
              <a:t>r</a:t>
            </a:r>
            <a:r>
              <a:rPr lang="en-US" sz="4000" spc="-20"/>
              <a:t>act</a:t>
            </a:r>
            <a:r>
              <a:rPr lang="en-US" sz="4000" spc="-10"/>
              <a:t>i</a:t>
            </a:r>
            <a:r>
              <a:rPr lang="en-US" sz="4000" spc="-5"/>
              <a:t>ce</a:t>
            </a:r>
            <a:r>
              <a:rPr lang="en-US" sz="4000" spc="-15"/>
              <a:t>!</a:t>
            </a:r>
            <a:endParaRPr lang="en-US" sz="4000" dirty="0">
              <a:latin typeface="Calibri Light"/>
              <a:cs typeface="Calibri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B45DF3-EBC8-4216-93C1-8B5642CA0778}"/>
              </a:ext>
            </a:extLst>
          </p:cNvPr>
          <p:cNvSpPr txBox="1"/>
          <p:nvPr/>
        </p:nvSpPr>
        <p:spPr>
          <a:xfrm>
            <a:off x="5671828" y="5019657"/>
            <a:ext cx="6290945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870"/>
              </a:lnSpc>
              <a:spcBef>
                <a:spcPts val="125"/>
              </a:spcBef>
            </a:pP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999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arn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AB11572-2C41-4F48-8CE1-E1A5B774285A}"/>
              </a:ext>
            </a:extLst>
          </p:cNvPr>
          <p:cNvSpPr txBox="1"/>
          <p:nvPr/>
        </p:nvSpPr>
        <p:spPr>
          <a:xfrm>
            <a:off x="126366" y="3050833"/>
            <a:ext cx="4688840" cy="16141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834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ohn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CCV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A3B40E-EB21-4A1C-BF7F-933B531FF0D9}"/>
              </a:ext>
            </a:extLst>
          </p:cNvPr>
          <p:cNvSpPr/>
          <p:nvPr/>
        </p:nvSpPr>
        <p:spPr>
          <a:xfrm>
            <a:off x="4990488" y="3306065"/>
            <a:ext cx="7098334" cy="99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0D05FAB-C510-4B0D-A147-FFBA15240E45}"/>
              </a:ext>
            </a:extLst>
          </p:cNvPr>
          <p:cNvSpPr txBox="1"/>
          <p:nvPr/>
        </p:nvSpPr>
        <p:spPr>
          <a:xfrm>
            <a:off x="4946672" y="3050833"/>
            <a:ext cx="7142480" cy="16141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4272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Z</a:t>
            </a:r>
            <a:r>
              <a:rPr sz="1800" dirty="0">
                <a:latin typeface="Calibri"/>
                <a:cs typeface="Calibri"/>
              </a:rPr>
              <a:t>hu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ap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ohn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i-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CCV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696FAD0-36C5-4FA5-9741-2CD409289246}"/>
              </a:ext>
            </a:extLst>
          </p:cNvPr>
          <p:cNvSpPr txBox="1"/>
          <p:nvPr/>
        </p:nvSpPr>
        <p:spPr>
          <a:xfrm>
            <a:off x="7467600" y="1295058"/>
            <a:ext cx="4621530" cy="16141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2759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John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i-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i,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CV</a:t>
            </a: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2018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33DD95F-F41D-45E5-ACD0-631F5B29D01F}"/>
              </a:ext>
            </a:extLst>
          </p:cNvPr>
          <p:cNvSpPr/>
          <p:nvPr/>
        </p:nvSpPr>
        <p:spPr>
          <a:xfrm>
            <a:off x="114857" y="1295058"/>
            <a:ext cx="7247255" cy="1614170"/>
          </a:xfrm>
          <a:custGeom>
            <a:avLst/>
            <a:gdLst/>
            <a:ahLst/>
            <a:cxnLst/>
            <a:rect l="l" t="t" r="r" b="b"/>
            <a:pathLst>
              <a:path w="7247255" h="1614170">
                <a:moveTo>
                  <a:pt x="0" y="0"/>
                </a:moveTo>
                <a:lnTo>
                  <a:pt x="7246641" y="0"/>
                </a:lnTo>
                <a:lnTo>
                  <a:pt x="7246641" y="1613810"/>
                </a:lnTo>
                <a:lnTo>
                  <a:pt x="0" y="161381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EBE3BE8-D51D-4B7A-8EE4-881C7B3B636A}"/>
              </a:ext>
            </a:extLst>
          </p:cNvPr>
          <p:cNvSpPr/>
          <p:nvPr/>
        </p:nvSpPr>
        <p:spPr>
          <a:xfrm>
            <a:off x="114857" y="5002212"/>
            <a:ext cx="5394690" cy="851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F5F81C6-59F5-41EA-BF59-1A78A3F88B77}"/>
              </a:ext>
            </a:extLst>
          </p:cNvPr>
          <p:cNvSpPr txBox="1"/>
          <p:nvPr/>
        </p:nvSpPr>
        <p:spPr>
          <a:xfrm>
            <a:off x="114857" y="4869878"/>
            <a:ext cx="5394960" cy="138874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265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Gu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ohn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CV</a:t>
            </a: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B575342-E8B7-4D88-8AD5-991D9A491C8B}"/>
              </a:ext>
            </a:extLst>
          </p:cNvPr>
          <p:cNvSpPr/>
          <p:nvPr/>
        </p:nvSpPr>
        <p:spPr>
          <a:xfrm>
            <a:off x="161158" y="1597304"/>
            <a:ext cx="7105336" cy="622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C2CE72-0524-4C4A-8E8C-4AF61ABB4447}"/>
              </a:ext>
            </a:extLst>
          </p:cNvPr>
          <p:cNvSpPr txBox="1"/>
          <p:nvPr/>
        </p:nvSpPr>
        <p:spPr>
          <a:xfrm>
            <a:off x="303514" y="2475180"/>
            <a:ext cx="68389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15" dirty="0">
                <a:latin typeface="Calibri"/>
                <a:cs typeface="Calibri"/>
              </a:rPr>
              <a:t>ht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ohn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rIP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E780C77-9CBC-47B2-A7E6-7D1A6538D335}"/>
              </a:ext>
            </a:extLst>
          </p:cNvPr>
          <p:cNvSpPr/>
          <p:nvPr/>
        </p:nvSpPr>
        <p:spPr>
          <a:xfrm>
            <a:off x="148481" y="4932795"/>
            <a:ext cx="5338445" cy="314325"/>
          </a:xfrm>
          <a:custGeom>
            <a:avLst/>
            <a:gdLst/>
            <a:ahLst/>
            <a:cxnLst/>
            <a:rect l="l" t="t" r="r" b="b"/>
            <a:pathLst>
              <a:path w="5338445" h="314325">
                <a:moveTo>
                  <a:pt x="0" y="0"/>
                </a:moveTo>
                <a:lnTo>
                  <a:pt x="5337918" y="0"/>
                </a:lnTo>
                <a:lnTo>
                  <a:pt x="5337918" y="314060"/>
                </a:lnTo>
                <a:lnTo>
                  <a:pt x="0" y="3140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045048C-1DAF-42DA-A3CB-897C1B1A31F5}"/>
              </a:ext>
            </a:extLst>
          </p:cNvPr>
          <p:cNvSpPr/>
          <p:nvPr/>
        </p:nvSpPr>
        <p:spPr>
          <a:xfrm>
            <a:off x="224772" y="1568270"/>
            <a:ext cx="6118225" cy="214629"/>
          </a:xfrm>
          <a:custGeom>
            <a:avLst/>
            <a:gdLst/>
            <a:ahLst/>
            <a:cxnLst/>
            <a:rect l="l" t="t" r="r" b="b"/>
            <a:pathLst>
              <a:path w="6118225" h="214630">
                <a:moveTo>
                  <a:pt x="0" y="0"/>
                </a:moveTo>
                <a:lnTo>
                  <a:pt x="6118153" y="0"/>
                </a:lnTo>
                <a:lnTo>
                  <a:pt x="6118153" y="214229"/>
                </a:lnTo>
                <a:lnTo>
                  <a:pt x="0" y="2142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9EF6157-2A6C-409A-9E89-E17CB7886460}"/>
              </a:ext>
            </a:extLst>
          </p:cNvPr>
          <p:cNvSpPr/>
          <p:nvPr/>
        </p:nvSpPr>
        <p:spPr>
          <a:xfrm>
            <a:off x="1337871" y="1929014"/>
            <a:ext cx="5757545" cy="269875"/>
          </a:xfrm>
          <a:custGeom>
            <a:avLst/>
            <a:gdLst/>
            <a:ahLst/>
            <a:cxnLst/>
            <a:rect l="l" t="t" r="r" b="b"/>
            <a:pathLst>
              <a:path w="5757545" h="269875">
                <a:moveTo>
                  <a:pt x="0" y="0"/>
                </a:moveTo>
                <a:lnTo>
                  <a:pt x="5757409" y="0"/>
                </a:lnTo>
                <a:lnTo>
                  <a:pt x="5757409" y="269741"/>
                </a:lnTo>
                <a:lnTo>
                  <a:pt x="0" y="2697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7705A36-C3BB-4986-A13F-28068B7A4452}"/>
              </a:ext>
            </a:extLst>
          </p:cNvPr>
          <p:cNvSpPr/>
          <p:nvPr/>
        </p:nvSpPr>
        <p:spPr>
          <a:xfrm>
            <a:off x="7576401" y="2160629"/>
            <a:ext cx="4079875" cy="241300"/>
          </a:xfrm>
          <a:custGeom>
            <a:avLst/>
            <a:gdLst/>
            <a:ahLst/>
            <a:cxnLst/>
            <a:rect l="l" t="t" r="r" b="b"/>
            <a:pathLst>
              <a:path w="4079875" h="241300">
                <a:moveTo>
                  <a:pt x="0" y="241139"/>
                </a:moveTo>
                <a:lnTo>
                  <a:pt x="4079304" y="241139"/>
                </a:lnTo>
                <a:lnTo>
                  <a:pt x="4079304" y="0"/>
                </a:lnTo>
                <a:lnTo>
                  <a:pt x="0" y="0"/>
                </a:lnTo>
                <a:lnTo>
                  <a:pt x="0" y="241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01CF533-66F1-49B9-9E48-2E584A032319}"/>
              </a:ext>
            </a:extLst>
          </p:cNvPr>
          <p:cNvSpPr/>
          <p:nvPr/>
        </p:nvSpPr>
        <p:spPr>
          <a:xfrm>
            <a:off x="7576401" y="1867322"/>
            <a:ext cx="4448175" cy="293370"/>
          </a:xfrm>
          <a:custGeom>
            <a:avLst/>
            <a:gdLst/>
            <a:ahLst/>
            <a:cxnLst/>
            <a:rect l="l" t="t" r="r" b="b"/>
            <a:pathLst>
              <a:path w="4448175" h="293369">
                <a:moveTo>
                  <a:pt x="0" y="0"/>
                </a:moveTo>
                <a:lnTo>
                  <a:pt x="4447628" y="0"/>
                </a:lnTo>
                <a:lnTo>
                  <a:pt x="4447628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D0D8CE9-D476-406D-A0FD-4A741224C3C4}"/>
              </a:ext>
            </a:extLst>
          </p:cNvPr>
          <p:cNvSpPr/>
          <p:nvPr/>
        </p:nvSpPr>
        <p:spPr>
          <a:xfrm>
            <a:off x="11384108" y="1638250"/>
            <a:ext cx="640080" cy="293370"/>
          </a:xfrm>
          <a:custGeom>
            <a:avLst/>
            <a:gdLst/>
            <a:ahLst/>
            <a:cxnLst/>
            <a:rect l="l" t="t" r="r" b="b"/>
            <a:pathLst>
              <a:path w="640079" h="293369">
                <a:moveTo>
                  <a:pt x="0" y="0"/>
                </a:moveTo>
                <a:lnTo>
                  <a:pt x="639921" y="0"/>
                </a:lnTo>
                <a:lnTo>
                  <a:pt x="639921" y="293305"/>
                </a:lnTo>
                <a:lnTo>
                  <a:pt x="0" y="293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7E3EA15-5251-45ED-B1E9-4825F881C020}"/>
              </a:ext>
            </a:extLst>
          </p:cNvPr>
          <p:cNvSpPr/>
          <p:nvPr/>
        </p:nvSpPr>
        <p:spPr>
          <a:xfrm>
            <a:off x="173620" y="3359326"/>
            <a:ext cx="2755900" cy="293370"/>
          </a:xfrm>
          <a:custGeom>
            <a:avLst/>
            <a:gdLst/>
            <a:ahLst/>
            <a:cxnLst/>
            <a:rect l="l" t="t" r="r" b="b"/>
            <a:pathLst>
              <a:path w="2755900" h="293370">
                <a:moveTo>
                  <a:pt x="0" y="0"/>
                </a:moveTo>
                <a:lnTo>
                  <a:pt x="2755505" y="0"/>
                </a:lnTo>
                <a:lnTo>
                  <a:pt x="2755505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9395FBE-B36A-45E0-B32A-6F36718DFA8B}"/>
              </a:ext>
            </a:extLst>
          </p:cNvPr>
          <p:cNvSpPr/>
          <p:nvPr/>
        </p:nvSpPr>
        <p:spPr>
          <a:xfrm>
            <a:off x="2470718" y="3847153"/>
            <a:ext cx="2254250" cy="293370"/>
          </a:xfrm>
          <a:custGeom>
            <a:avLst/>
            <a:gdLst/>
            <a:ahLst/>
            <a:cxnLst/>
            <a:rect l="l" t="t" r="r" b="b"/>
            <a:pathLst>
              <a:path w="2254250" h="293370">
                <a:moveTo>
                  <a:pt x="0" y="0"/>
                </a:moveTo>
                <a:lnTo>
                  <a:pt x="2253682" y="0"/>
                </a:lnTo>
                <a:lnTo>
                  <a:pt x="225368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031F0AA-F174-4A3B-9B84-3CC48089AA55}"/>
              </a:ext>
            </a:extLst>
          </p:cNvPr>
          <p:cNvSpPr/>
          <p:nvPr/>
        </p:nvSpPr>
        <p:spPr>
          <a:xfrm>
            <a:off x="4990486" y="3249468"/>
            <a:ext cx="4524375" cy="293370"/>
          </a:xfrm>
          <a:custGeom>
            <a:avLst/>
            <a:gdLst/>
            <a:ahLst/>
            <a:cxnLst/>
            <a:rect l="l" t="t" r="r" b="b"/>
            <a:pathLst>
              <a:path w="4524375" h="293370">
                <a:moveTo>
                  <a:pt x="0" y="0"/>
                </a:moveTo>
                <a:lnTo>
                  <a:pt x="4523902" y="0"/>
                </a:lnTo>
                <a:lnTo>
                  <a:pt x="4523902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68663DEB-3F46-4B9E-98C3-9730277F0369}"/>
              </a:ext>
            </a:extLst>
          </p:cNvPr>
          <p:cNvSpPr/>
          <p:nvPr/>
        </p:nvSpPr>
        <p:spPr>
          <a:xfrm>
            <a:off x="5011837" y="4002004"/>
            <a:ext cx="3681095" cy="293370"/>
          </a:xfrm>
          <a:custGeom>
            <a:avLst/>
            <a:gdLst/>
            <a:ahLst/>
            <a:cxnLst/>
            <a:rect l="l" t="t" r="r" b="b"/>
            <a:pathLst>
              <a:path w="3681095" h="293370">
                <a:moveTo>
                  <a:pt x="0" y="0"/>
                </a:moveTo>
                <a:lnTo>
                  <a:pt x="3680749" y="0"/>
                </a:lnTo>
                <a:lnTo>
                  <a:pt x="3680749" y="293306"/>
                </a:lnTo>
                <a:lnTo>
                  <a:pt x="0" y="2933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207880ED-ECA9-4A0F-A101-11C0EEA41104}"/>
              </a:ext>
            </a:extLst>
          </p:cNvPr>
          <p:cNvSpPr/>
          <p:nvPr/>
        </p:nvSpPr>
        <p:spPr>
          <a:xfrm>
            <a:off x="7730856" y="3752034"/>
            <a:ext cx="4237355" cy="293370"/>
          </a:xfrm>
          <a:custGeom>
            <a:avLst/>
            <a:gdLst/>
            <a:ahLst/>
            <a:cxnLst/>
            <a:rect l="l" t="t" r="r" b="b"/>
            <a:pathLst>
              <a:path w="4237355" h="293370">
                <a:moveTo>
                  <a:pt x="0" y="0"/>
                </a:moveTo>
                <a:lnTo>
                  <a:pt x="4237366" y="0"/>
                </a:lnTo>
                <a:lnTo>
                  <a:pt x="4237366" y="293305"/>
                </a:lnTo>
                <a:lnTo>
                  <a:pt x="0" y="2933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423838E-7CBC-4604-A377-BE7B449D2C71}"/>
              </a:ext>
            </a:extLst>
          </p:cNvPr>
          <p:cNvSpPr/>
          <p:nvPr/>
        </p:nvSpPr>
        <p:spPr>
          <a:xfrm>
            <a:off x="150410" y="5224091"/>
            <a:ext cx="1655445" cy="314325"/>
          </a:xfrm>
          <a:custGeom>
            <a:avLst/>
            <a:gdLst/>
            <a:ahLst/>
            <a:cxnLst/>
            <a:rect l="l" t="t" r="r" b="b"/>
            <a:pathLst>
              <a:path w="1655445" h="314325">
                <a:moveTo>
                  <a:pt x="0" y="0"/>
                </a:moveTo>
                <a:lnTo>
                  <a:pt x="1655240" y="0"/>
                </a:lnTo>
                <a:lnTo>
                  <a:pt x="1655240" y="314060"/>
                </a:lnTo>
                <a:lnTo>
                  <a:pt x="0" y="3140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4767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7A04AC-06DF-48EA-B536-98BD8EFB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D80BFCB-9848-47DD-8F66-F6F174E35530}"/>
              </a:ext>
            </a:extLst>
          </p:cNvPr>
          <p:cNvSpPr txBox="1">
            <a:spLocks/>
          </p:cNvSpPr>
          <p:nvPr/>
        </p:nvSpPr>
        <p:spPr>
          <a:xfrm>
            <a:off x="916940" y="290546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 dirty="0"/>
              <a:t>Ad</a:t>
            </a:r>
            <a:r>
              <a:rPr lang="en-US" spc="-20" dirty="0"/>
              <a:t>a</a:t>
            </a:r>
            <a:r>
              <a:rPr lang="en-US" dirty="0"/>
              <a:t>m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2C2F5E7-4C78-47C0-800B-1A131D7685E8}"/>
              </a:ext>
            </a:extLst>
          </p:cNvPr>
          <p:cNvSpPr/>
          <p:nvPr/>
        </p:nvSpPr>
        <p:spPr>
          <a:xfrm>
            <a:off x="7461163" y="2457165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D60AFDD-7123-4BE0-A7E7-CF1924E4B9BC}"/>
              </a:ext>
            </a:extLst>
          </p:cNvPr>
          <p:cNvSpPr/>
          <p:nvPr/>
        </p:nvSpPr>
        <p:spPr>
          <a:xfrm>
            <a:off x="7461163" y="3235727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7BE524B-25F8-48F3-B7A6-67923392ADBD}"/>
              </a:ext>
            </a:extLst>
          </p:cNvPr>
          <p:cNvSpPr/>
          <p:nvPr/>
        </p:nvSpPr>
        <p:spPr>
          <a:xfrm>
            <a:off x="7461163" y="3954242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D4FC845-E59F-4DC9-BDF2-2A46617BA63C}"/>
              </a:ext>
            </a:extLst>
          </p:cNvPr>
          <p:cNvSpPr/>
          <p:nvPr/>
        </p:nvSpPr>
        <p:spPr>
          <a:xfrm>
            <a:off x="7461163" y="4744469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>
                <a:moveTo>
                  <a:pt x="0" y="0"/>
                </a:moveTo>
                <a:lnTo>
                  <a:pt x="815788" y="1"/>
                </a:lnTo>
              </a:path>
            </a:pathLst>
          </a:custGeom>
          <a:ln w="7620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CAACCEA-9552-44DE-AC89-194B5A73C31D}"/>
              </a:ext>
            </a:extLst>
          </p:cNvPr>
          <p:cNvSpPr txBox="1"/>
          <p:nvPr/>
        </p:nvSpPr>
        <p:spPr>
          <a:xfrm>
            <a:off x="8436008" y="2349912"/>
            <a:ext cx="2174875" cy="261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SGD</a:t>
            </a:r>
            <a:endParaRPr sz="2400" dirty="0">
              <a:latin typeface="Calibri"/>
              <a:cs typeface="Calibri"/>
            </a:endParaRPr>
          </a:p>
          <a:p>
            <a:pPr marL="71755" marR="5080" indent="-59690">
              <a:lnSpc>
                <a:spcPct val="206199"/>
              </a:lnSpc>
              <a:spcBef>
                <a:spcPts val="190"/>
              </a:spcBef>
            </a:pPr>
            <a:r>
              <a:rPr sz="2400" spc="-5" dirty="0">
                <a:latin typeface="Calibri"/>
                <a:cs typeface="Calibri"/>
              </a:rPr>
              <a:t>SGD</a:t>
            </a:r>
            <a:r>
              <a:rPr sz="2400" spc="5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Mom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 err="1">
                <a:latin typeface="Calibri"/>
                <a:cs typeface="Calibri"/>
              </a:rPr>
              <a:t>RM</a:t>
            </a:r>
            <a:r>
              <a:rPr sz="2400" spc="-5" dirty="0" err="1">
                <a:latin typeface="Calibri"/>
                <a:cs typeface="Calibri"/>
              </a:rPr>
              <a:t>S</a:t>
            </a:r>
            <a:r>
              <a:rPr sz="2400" spc="-20" dirty="0" err="1">
                <a:latin typeface="Calibri"/>
                <a:cs typeface="Calibri"/>
              </a:rPr>
              <a:t>P</a:t>
            </a:r>
            <a:r>
              <a:rPr sz="2400" spc="-50" dirty="0" err="1">
                <a:latin typeface="Calibri"/>
                <a:cs typeface="Calibri"/>
              </a:rPr>
              <a:t>r</a:t>
            </a:r>
            <a:r>
              <a:rPr sz="2400" spc="-5" dirty="0" err="1">
                <a:latin typeface="Calibri"/>
                <a:cs typeface="Calibri"/>
              </a:rPr>
              <a:t>op</a:t>
            </a:r>
            <a:r>
              <a:rPr sz="2400" spc="-5" dirty="0">
                <a:latin typeface="Calibri"/>
                <a:cs typeface="Calibri"/>
              </a:rPr>
              <a:t> </a:t>
            </a:r>
            <a:endParaRPr lang="en-US" sz="2400" spc="-5" dirty="0">
              <a:latin typeface="Calibri"/>
              <a:cs typeface="Calibri"/>
            </a:endParaRPr>
          </a:p>
          <a:p>
            <a:pPr marL="71755" marR="5080" indent="-59690">
              <a:lnSpc>
                <a:spcPct val="206199"/>
              </a:lnSpc>
              <a:spcBef>
                <a:spcPts val="190"/>
              </a:spcBef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20" dirty="0">
                <a:latin typeface="Calibri"/>
                <a:cs typeface="Calibri"/>
              </a:rPr>
              <a:t>m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9" name="bandicam 2021-03-11 22-15-09-111">
            <a:hlinkClick r:id="" action="ppaction://media"/>
            <a:extLst>
              <a:ext uri="{FF2B5EF4-FFF2-40B4-BE49-F238E27FC236}">
                <a16:creationId xmlns:a16="http://schemas.microsoft.com/office/drawing/2014/main" id="{913B8FD8-37B0-4FDF-A39A-5AC9C62BAE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009060"/>
            <a:ext cx="5334000" cy="52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9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073A2F-A58F-41BD-BB79-D8DA255A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0B20872-7F41-4554-8553-843147C34DC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35"/>
              <a:t>O</a:t>
            </a:r>
            <a:r>
              <a:rPr lang="en-US" spc="-45"/>
              <a:t>p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m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25"/>
              <a:t>n</a:t>
            </a:r>
            <a:r>
              <a:rPr lang="en-US" spc="-10"/>
              <a:t> A</a:t>
            </a:r>
            <a:r>
              <a:rPr lang="en-US" spc="5"/>
              <a:t>l</a:t>
            </a:r>
            <a:r>
              <a:rPr lang="en-US" spc="-35"/>
              <a:t>g</a:t>
            </a:r>
            <a:r>
              <a:rPr lang="en-US"/>
              <a:t>o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25"/>
              <a:t>th</a:t>
            </a:r>
            <a:r>
              <a:rPr lang="en-US" spc="-35"/>
              <a:t>m</a:t>
            </a:r>
            <a:r>
              <a:rPr lang="en-US" spc="-5"/>
              <a:t> C</a:t>
            </a:r>
            <a:r>
              <a:rPr lang="en-US"/>
              <a:t>om</a:t>
            </a:r>
            <a:r>
              <a:rPr lang="en-US" spc="-30"/>
              <a:t>p</a:t>
            </a:r>
            <a:r>
              <a:rPr lang="en-US" spc="-15"/>
              <a:t>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20"/>
              <a:t>s</a:t>
            </a:r>
            <a:r>
              <a:rPr lang="en-US"/>
              <a:t>o</a:t>
            </a:r>
            <a:r>
              <a:rPr lang="en-US" spc="-25"/>
              <a:t>n</a:t>
            </a:r>
            <a:endParaRPr lang="en-US" spc="-25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1E1E78-9A44-40B3-A60B-AFEC93F4798C}"/>
              </a:ext>
            </a:extLst>
          </p:cNvPr>
          <p:cNvGraphicFramePr>
            <a:graphicFrameLocks noGrp="1"/>
          </p:cNvGraphicFramePr>
          <p:nvPr/>
        </p:nvGraphicFramePr>
        <p:xfrm>
          <a:off x="667496" y="1466301"/>
          <a:ext cx="108443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1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0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4480">
                <a:tc>
                  <a:txBody>
                    <a:bodyPr/>
                    <a:lstStyle/>
                    <a:p>
                      <a:pPr marL="561975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ori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98120" marR="190500" indent="-1270" algn="ctr">
                        <a:lnSpc>
                          <a:spcPct val="100099"/>
                        </a:lnSpc>
                      </a:pPr>
                      <a:r>
                        <a:rPr sz="2400" b="1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 f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 (M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um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35890" marR="128905" algn="ctr">
                        <a:lnSpc>
                          <a:spcPct val="100299"/>
                        </a:lnSpc>
                      </a:pPr>
                      <a:r>
                        <a:rPr sz="2400" b="1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nd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 (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rnin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198755" indent="-241300">
                        <a:lnSpc>
                          <a:spcPct val="100699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9855" marR="101600" algn="ctr">
                        <a:lnSpc>
                          <a:spcPct val="100099"/>
                        </a:lnSpc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 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e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SGD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SGD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Mom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um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v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RMSP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op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C00000"/>
                          </a:solidFill>
                          <a:latin typeface="Cambria Math"/>
                          <a:cs typeface="Cambria Math"/>
                        </a:rPr>
                        <a:t>𝙭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70AD47"/>
                          </a:solidFill>
                          <a:latin typeface="MS Mincho"/>
                          <a:cs typeface="MS Mincho"/>
                        </a:rPr>
                        <a:t>✓</a:t>
                      </a:r>
                      <a:endParaRPr sz="2400">
                        <a:latin typeface="MS Mincho"/>
                        <a:cs typeface="MS Minch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6643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C04C58-37CF-4FE6-8F29-45D4E351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78F0FE2-0E3B-4481-AEBE-B3B2D4F384E7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/>
              <a:t>So</a:t>
            </a:r>
            <a:r>
              <a:rPr lang="en-US" spc="-5"/>
              <a:t> </a:t>
            </a:r>
            <a:r>
              <a:rPr lang="en-US" spc="-95"/>
              <a:t>f</a:t>
            </a:r>
            <a:r>
              <a:rPr lang="en-US" spc="-15"/>
              <a:t>a</a:t>
            </a:r>
            <a:r>
              <a:rPr lang="en-US" spc="-20"/>
              <a:t>r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25"/>
              <a:t>F</a:t>
            </a:r>
            <a:r>
              <a:rPr lang="en-US" spc="-5"/>
              <a:t>i</a:t>
            </a:r>
            <a:r>
              <a:rPr lang="en-US" spc="-95"/>
              <a:t>r</a:t>
            </a:r>
            <a:r>
              <a:rPr lang="en-US" spc="-70"/>
              <a:t>s</a:t>
            </a:r>
            <a:r>
              <a:rPr lang="en-US" spc="-160"/>
              <a:t>t</a:t>
            </a:r>
            <a:r>
              <a:rPr lang="en-US"/>
              <a:t>-</a:t>
            </a:r>
            <a:r>
              <a:rPr lang="en-US" spc="-5"/>
              <a:t>O</a:t>
            </a:r>
            <a:r>
              <a:rPr lang="en-US" spc="-60"/>
              <a:t>r</a:t>
            </a:r>
            <a:r>
              <a:rPr lang="en-US" spc="-30"/>
              <a:t>de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35"/>
              <a:t>O</a:t>
            </a:r>
            <a:r>
              <a:rPr lang="en-US" spc="-45"/>
              <a:t>p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m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25"/>
              <a:t>n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2CDD349-73BF-4BC6-A3F8-5604D1C818F8}"/>
              </a:ext>
            </a:extLst>
          </p:cNvPr>
          <p:cNvSpPr/>
          <p:nvPr/>
        </p:nvSpPr>
        <p:spPr>
          <a:xfrm>
            <a:off x="2371034" y="1731785"/>
            <a:ext cx="7850505" cy="3902710"/>
          </a:xfrm>
          <a:custGeom>
            <a:avLst/>
            <a:gdLst/>
            <a:ahLst/>
            <a:cxnLst/>
            <a:rect l="l" t="t" r="r" b="b"/>
            <a:pathLst>
              <a:path w="7850505" h="3902710">
                <a:moveTo>
                  <a:pt x="0" y="188965"/>
                </a:moveTo>
                <a:lnTo>
                  <a:pt x="19207" y="244763"/>
                </a:lnTo>
                <a:lnTo>
                  <a:pt x="41048" y="316390"/>
                </a:lnTo>
                <a:lnTo>
                  <a:pt x="65370" y="401885"/>
                </a:lnTo>
                <a:lnTo>
                  <a:pt x="92026" y="499289"/>
                </a:lnTo>
                <a:lnTo>
                  <a:pt x="120864" y="606642"/>
                </a:lnTo>
                <a:lnTo>
                  <a:pt x="151737" y="721983"/>
                </a:lnTo>
                <a:lnTo>
                  <a:pt x="184493" y="843354"/>
                </a:lnTo>
                <a:lnTo>
                  <a:pt x="218984" y="968793"/>
                </a:lnTo>
                <a:lnTo>
                  <a:pt x="255059" y="1096342"/>
                </a:lnTo>
                <a:lnTo>
                  <a:pt x="292569" y="1224040"/>
                </a:lnTo>
                <a:lnTo>
                  <a:pt x="331365" y="1349927"/>
                </a:lnTo>
                <a:lnTo>
                  <a:pt x="371296" y="1472044"/>
                </a:lnTo>
                <a:lnTo>
                  <a:pt x="412214" y="1588431"/>
                </a:lnTo>
                <a:lnTo>
                  <a:pt x="453968" y="1697127"/>
                </a:lnTo>
                <a:lnTo>
                  <a:pt x="496410" y="1796174"/>
                </a:lnTo>
                <a:lnTo>
                  <a:pt x="539388" y="1883610"/>
                </a:lnTo>
                <a:lnTo>
                  <a:pt x="582754" y="1957476"/>
                </a:lnTo>
                <a:lnTo>
                  <a:pt x="626358" y="2015813"/>
                </a:lnTo>
                <a:lnTo>
                  <a:pt x="670051" y="2056660"/>
                </a:lnTo>
                <a:lnTo>
                  <a:pt x="713682" y="2078058"/>
                </a:lnTo>
                <a:lnTo>
                  <a:pt x="758175" y="2076979"/>
                </a:lnTo>
                <a:lnTo>
                  <a:pt x="804437" y="2053373"/>
                </a:lnTo>
                <a:lnTo>
                  <a:pt x="852295" y="2009742"/>
                </a:lnTo>
                <a:lnTo>
                  <a:pt x="901575" y="1948590"/>
                </a:lnTo>
                <a:lnTo>
                  <a:pt x="952105" y="1872420"/>
                </a:lnTo>
                <a:lnTo>
                  <a:pt x="1003711" y="1783734"/>
                </a:lnTo>
                <a:lnTo>
                  <a:pt x="1056220" y="1685037"/>
                </a:lnTo>
                <a:lnTo>
                  <a:pt x="1109459" y="1578830"/>
                </a:lnTo>
                <a:lnTo>
                  <a:pt x="1163253" y="1467617"/>
                </a:lnTo>
                <a:lnTo>
                  <a:pt x="1217431" y="1353901"/>
                </a:lnTo>
                <a:lnTo>
                  <a:pt x="1271819" y="1240185"/>
                </a:lnTo>
                <a:lnTo>
                  <a:pt x="1326244" y="1128972"/>
                </a:lnTo>
                <a:lnTo>
                  <a:pt x="1380531" y="1022765"/>
                </a:lnTo>
                <a:lnTo>
                  <a:pt x="1434509" y="924067"/>
                </a:lnTo>
                <a:lnTo>
                  <a:pt x="1488004" y="835381"/>
                </a:lnTo>
                <a:lnTo>
                  <a:pt x="1540842" y="759211"/>
                </a:lnTo>
                <a:lnTo>
                  <a:pt x="1592850" y="698059"/>
                </a:lnTo>
                <a:lnTo>
                  <a:pt x="1643856" y="654429"/>
                </a:lnTo>
                <a:lnTo>
                  <a:pt x="1693686" y="630823"/>
                </a:lnTo>
                <a:lnTo>
                  <a:pt x="1742166" y="629744"/>
                </a:lnTo>
                <a:lnTo>
                  <a:pt x="1788169" y="650369"/>
                </a:lnTo>
                <a:lnTo>
                  <a:pt x="1830995" y="689062"/>
                </a:lnTo>
                <a:lnTo>
                  <a:pt x="1871139" y="744106"/>
                </a:lnTo>
                <a:lnTo>
                  <a:pt x="1909097" y="813785"/>
                </a:lnTo>
                <a:lnTo>
                  <a:pt x="1945365" y="896384"/>
                </a:lnTo>
                <a:lnTo>
                  <a:pt x="1980438" y="990186"/>
                </a:lnTo>
                <a:lnTo>
                  <a:pt x="2014813" y="1093476"/>
                </a:lnTo>
                <a:lnTo>
                  <a:pt x="2048986" y="1204538"/>
                </a:lnTo>
                <a:lnTo>
                  <a:pt x="2083452" y="1321655"/>
                </a:lnTo>
                <a:lnTo>
                  <a:pt x="2118708" y="1443111"/>
                </a:lnTo>
                <a:lnTo>
                  <a:pt x="2155250" y="1567191"/>
                </a:lnTo>
                <a:lnTo>
                  <a:pt x="2193572" y="1692179"/>
                </a:lnTo>
                <a:lnTo>
                  <a:pt x="2234172" y="1816358"/>
                </a:lnTo>
                <a:lnTo>
                  <a:pt x="2277545" y="1938013"/>
                </a:lnTo>
                <a:lnTo>
                  <a:pt x="2324188" y="2055428"/>
                </a:lnTo>
                <a:lnTo>
                  <a:pt x="2374595" y="2166886"/>
                </a:lnTo>
                <a:lnTo>
                  <a:pt x="2429263" y="2270672"/>
                </a:lnTo>
                <a:lnTo>
                  <a:pt x="2488689" y="2365070"/>
                </a:lnTo>
                <a:lnTo>
                  <a:pt x="2553367" y="2448363"/>
                </a:lnTo>
                <a:lnTo>
                  <a:pt x="2623794" y="2518837"/>
                </a:lnTo>
                <a:lnTo>
                  <a:pt x="2701371" y="2581329"/>
                </a:lnTo>
                <a:lnTo>
                  <a:pt x="2786615" y="2641707"/>
                </a:lnTo>
                <a:lnTo>
                  <a:pt x="2878690" y="2699799"/>
                </a:lnTo>
                <a:lnTo>
                  <a:pt x="2976763" y="2755430"/>
                </a:lnTo>
                <a:lnTo>
                  <a:pt x="3079999" y="2808428"/>
                </a:lnTo>
                <a:lnTo>
                  <a:pt x="3187563" y="2858619"/>
                </a:lnTo>
                <a:lnTo>
                  <a:pt x="3298622" y="2905830"/>
                </a:lnTo>
                <a:lnTo>
                  <a:pt x="3412341" y="2949888"/>
                </a:lnTo>
                <a:lnTo>
                  <a:pt x="3527886" y="2990619"/>
                </a:lnTo>
                <a:lnTo>
                  <a:pt x="3644422" y="3027850"/>
                </a:lnTo>
                <a:lnTo>
                  <a:pt x="3761115" y="3061407"/>
                </a:lnTo>
                <a:lnTo>
                  <a:pt x="3877131" y="3091118"/>
                </a:lnTo>
                <a:lnTo>
                  <a:pt x="3991635" y="3116809"/>
                </a:lnTo>
                <a:lnTo>
                  <a:pt x="4103794" y="3138307"/>
                </a:lnTo>
                <a:lnTo>
                  <a:pt x="4212772" y="3155438"/>
                </a:lnTo>
                <a:lnTo>
                  <a:pt x="4317736" y="3168029"/>
                </a:lnTo>
                <a:lnTo>
                  <a:pt x="4417852" y="3175907"/>
                </a:lnTo>
                <a:lnTo>
                  <a:pt x="4512284" y="3178899"/>
                </a:lnTo>
                <a:lnTo>
                  <a:pt x="4600199" y="3176831"/>
                </a:lnTo>
                <a:lnTo>
                  <a:pt x="4680762" y="3169530"/>
                </a:lnTo>
                <a:lnTo>
                  <a:pt x="4755062" y="3152105"/>
                </a:lnTo>
                <a:lnTo>
                  <a:pt x="4824956" y="3120884"/>
                </a:lnTo>
                <a:lnTo>
                  <a:pt x="4890757" y="3077550"/>
                </a:lnTo>
                <a:lnTo>
                  <a:pt x="4952780" y="3023789"/>
                </a:lnTo>
                <a:lnTo>
                  <a:pt x="5011341" y="2961286"/>
                </a:lnTo>
                <a:lnTo>
                  <a:pt x="5066753" y="2891723"/>
                </a:lnTo>
                <a:lnTo>
                  <a:pt x="5119333" y="2816787"/>
                </a:lnTo>
                <a:lnTo>
                  <a:pt x="5169394" y="2738161"/>
                </a:lnTo>
                <a:lnTo>
                  <a:pt x="5217252" y="2657530"/>
                </a:lnTo>
                <a:lnTo>
                  <a:pt x="5263221" y="2576579"/>
                </a:lnTo>
                <a:lnTo>
                  <a:pt x="5307616" y="2496991"/>
                </a:lnTo>
                <a:lnTo>
                  <a:pt x="5350752" y="2420452"/>
                </a:lnTo>
                <a:lnTo>
                  <a:pt x="5392945" y="2348646"/>
                </a:lnTo>
                <a:lnTo>
                  <a:pt x="5434507" y="2283258"/>
                </a:lnTo>
                <a:lnTo>
                  <a:pt x="5475755" y="2225971"/>
                </a:lnTo>
                <a:lnTo>
                  <a:pt x="5517004" y="2178471"/>
                </a:lnTo>
                <a:lnTo>
                  <a:pt x="5558567" y="2142442"/>
                </a:lnTo>
                <a:lnTo>
                  <a:pt x="5600761" y="2119569"/>
                </a:lnTo>
                <a:lnTo>
                  <a:pt x="5643899" y="2111535"/>
                </a:lnTo>
                <a:lnTo>
                  <a:pt x="5688297" y="2120027"/>
                </a:lnTo>
                <a:lnTo>
                  <a:pt x="5732244" y="2150801"/>
                </a:lnTo>
                <a:lnTo>
                  <a:pt x="5774015" y="2206397"/>
                </a:lnTo>
                <a:lnTo>
                  <a:pt x="5813901" y="2283665"/>
                </a:lnTo>
                <a:lnTo>
                  <a:pt x="5852194" y="2379457"/>
                </a:lnTo>
                <a:lnTo>
                  <a:pt x="5889185" y="2490624"/>
                </a:lnTo>
                <a:lnTo>
                  <a:pt x="5925165" y="2614019"/>
                </a:lnTo>
                <a:lnTo>
                  <a:pt x="5960425" y="2746491"/>
                </a:lnTo>
                <a:lnTo>
                  <a:pt x="5995258" y="2884893"/>
                </a:lnTo>
                <a:lnTo>
                  <a:pt x="6029954" y="3026077"/>
                </a:lnTo>
                <a:lnTo>
                  <a:pt x="6064804" y="3166894"/>
                </a:lnTo>
                <a:lnTo>
                  <a:pt x="6100101" y="3304195"/>
                </a:lnTo>
                <a:lnTo>
                  <a:pt x="6136135" y="3434831"/>
                </a:lnTo>
                <a:lnTo>
                  <a:pt x="6173198" y="3555655"/>
                </a:lnTo>
                <a:lnTo>
                  <a:pt x="6211581" y="3663518"/>
                </a:lnTo>
                <a:lnTo>
                  <a:pt x="6251575" y="3755271"/>
                </a:lnTo>
                <a:lnTo>
                  <a:pt x="6293472" y="3827766"/>
                </a:lnTo>
                <a:lnTo>
                  <a:pt x="6337564" y="3877854"/>
                </a:lnTo>
                <a:lnTo>
                  <a:pt x="6384141" y="3902387"/>
                </a:lnTo>
                <a:lnTo>
                  <a:pt x="6433494" y="3898216"/>
                </a:lnTo>
                <a:lnTo>
                  <a:pt x="6485917" y="3862193"/>
                </a:lnTo>
                <a:lnTo>
                  <a:pt x="6542971" y="3790947"/>
                </a:lnTo>
                <a:lnTo>
                  <a:pt x="6605545" y="3685574"/>
                </a:lnTo>
                <a:lnTo>
                  <a:pt x="6672915" y="3549623"/>
                </a:lnTo>
                <a:lnTo>
                  <a:pt x="6744356" y="3386646"/>
                </a:lnTo>
                <a:lnTo>
                  <a:pt x="6819145" y="3200191"/>
                </a:lnTo>
                <a:lnTo>
                  <a:pt x="6896557" y="2993808"/>
                </a:lnTo>
                <a:lnTo>
                  <a:pt x="6975868" y="2771047"/>
                </a:lnTo>
                <a:lnTo>
                  <a:pt x="7056354" y="2535459"/>
                </a:lnTo>
                <a:lnTo>
                  <a:pt x="7137292" y="2290593"/>
                </a:lnTo>
                <a:lnTo>
                  <a:pt x="7217956" y="2039999"/>
                </a:lnTo>
                <a:lnTo>
                  <a:pt x="7297623" y="1787227"/>
                </a:lnTo>
                <a:lnTo>
                  <a:pt x="7375570" y="1535827"/>
                </a:lnTo>
                <a:lnTo>
                  <a:pt x="7451071" y="1289348"/>
                </a:lnTo>
                <a:lnTo>
                  <a:pt x="7523403" y="1051341"/>
                </a:lnTo>
                <a:lnTo>
                  <a:pt x="7591842" y="825356"/>
                </a:lnTo>
                <a:lnTo>
                  <a:pt x="7655663" y="614942"/>
                </a:lnTo>
                <a:lnTo>
                  <a:pt x="7714143" y="423650"/>
                </a:lnTo>
                <a:lnTo>
                  <a:pt x="7766557" y="255028"/>
                </a:lnTo>
                <a:lnTo>
                  <a:pt x="7812182" y="112628"/>
                </a:lnTo>
                <a:lnTo>
                  <a:pt x="7850293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B53DD4-7897-4D01-AAE3-1F451B52FE79}"/>
              </a:ext>
            </a:extLst>
          </p:cNvPr>
          <p:cNvSpPr/>
          <p:nvPr/>
        </p:nvSpPr>
        <p:spPr>
          <a:xfrm>
            <a:off x="1982774" y="5814908"/>
            <a:ext cx="8989060" cy="76200"/>
          </a:xfrm>
          <a:custGeom>
            <a:avLst/>
            <a:gdLst/>
            <a:ahLst/>
            <a:cxnLst/>
            <a:rect l="l" t="t" r="r" b="b"/>
            <a:pathLst>
              <a:path w="8989060" h="76200">
                <a:moveTo>
                  <a:pt x="0" y="28573"/>
                </a:moveTo>
                <a:lnTo>
                  <a:pt x="0" y="47623"/>
                </a:lnTo>
                <a:lnTo>
                  <a:pt x="8912702" y="47625"/>
                </a:lnTo>
                <a:lnTo>
                  <a:pt x="8912702" y="76200"/>
                </a:lnTo>
                <a:lnTo>
                  <a:pt x="8988902" y="38100"/>
                </a:lnTo>
                <a:lnTo>
                  <a:pt x="8969852" y="28575"/>
                </a:lnTo>
                <a:lnTo>
                  <a:pt x="0" y="28573"/>
                </a:lnTo>
                <a:close/>
              </a:path>
              <a:path w="8989060" h="76200">
                <a:moveTo>
                  <a:pt x="8912702" y="0"/>
                </a:moveTo>
                <a:lnTo>
                  <a:pt x="8912702" y="28575"/>
                </a:lnTo>
                <a:lnTo>
                  <a:pt x="8969852" y="28575"/>
                </a:lnTo>
                <a:lnTo>
                  <a:pt x="8912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EF5A3E9-31C6-4837-A78C-217AEE983CF8}"/>
              </a:ext>
            </a:extLst>
          </p:cNvPr>
          <p:cNvSpPr/>
          <p:nvPr/>
        </p:nvSpPr>
        <p:spPr>
          <a:xfrm>
            <a:off x="1944673" y="1514923"/>
            <a:ext cx="76200" cy="4338320"/>
          </a:xfrm>
          <a:custGeom>
            <a:avLst/>
            <a:gdLst/>
            <a:ahLst/>
            <a:cxnLst/>
            <a:rect l="l" t="t" r="r" b="b"/>
            <a:pathLst>
              <a:path w="76200" h="4338320">
                <a:moveTo>
                  <a:pt x="47625" y="76200"/>
                </a:moveTo>
                <a:lnTo>
                  <a:pt x="28575" y="76200"/>
                </a:lnTo>
                <a:lnTo>
                  <a:pt x="28575" y="4338084"/>
                </a:lnTo>
                <a:lnTo>
                  <a:pt x="47625" y="4338084"/>
                </a:lnTo>
                <a:lnTo>
                  <a:pt x="47625" y="76200"/>
                </a:lnTo>
                <a:close/>
              </a:path>
              <a:path w="76200" h="43383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01F9764-D2F0-4C16-A004-7B5F070F6826}"/>
              </a:ext>
            </a:extLst>
          </p:cNvPr>
          <p:cNvSpPr txBox="1"/>
          <p:nvPr/>
        </p:nvSpPr>
        <p:spPr>
          <a:xfrm>
            <a:off x="947368" y="1681196"/>
            <a:ext cx="6407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3E6D0EF-8D3B-4F8A-9C97-5FE4AD191ACE}"/>
              </a:ext>
            </a:extLst>
          </p:cNvPr>
          <p:cNvSpPr txBox="1"/>
          <p:nvPr/>
        </p:nvSpPr>
        <p:spPr>
          <a:xfrm>
            <a:off x="10330498" y="5474960"/>
            <a:ext cx="459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w1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0D8131-4ADB-4FC8-BF2B-82CA05FA3275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68061" y="0"/>
                </a:moveTo>
                <a:lnTo>
                  <a:pt x="29662" y="16087"/>
                </a:lnTo>
                <a:lnTo>
                  <a:pt x="5238" y="49099"/>
                </a:lnTo>
                <a:lnTo>
                  <a:pt x="0" y="77229"/>
                </a:lnTo>
                <a:lnTo>
                  <a:pt x="223" y="83152"/>
                </a:lnTo>
                <a:lnTo>
                  <a:pt x="13180" y="119624"/>
                </a:lnTo>
                <a:lnTo>
                  <a:pt x="44117" y="145044"/>
                </a:lnTo>
                <a:lnTo>
                  <a:pt x="90284" y="154072"/>
                </a:lnTo>
                <a:lnTo>
                  <a:pt x="103736" y="150618"/>
                </a:lnTo>
                <a:lnTo>
                  <a:pt x="136867" y="127353"/>
                </a:lnTo>
                <a:lnTo>
                  <a:pt x="154327" y="88898"/>
                </a:lnTo>
                <a:lnTo>
                  <a:pt x="155592" y="73630"/>
                </a:lnTo>
                <a:lnTo>
                  <a:pt x="153781" y="60204"/>
                </a:lnTo>
                <a:lnTo>
                  <a:pt x="135197" y="25728"/>
                </a:lnTo>
                <a:lnTo>
                  <a:pt x="99572" y="4293"/>
                </a:lnTo>
                <a:lnTo>
                  <a:pt x="680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870215B-A33E-480C-9022-AF7D832D7F5F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0" y="77229"/>
                </a:moveTo>
                <a:lnTo>
                  <a:pt x="11416" y="36624"/>
                </a:lnTo>
                <a:lnTo>
                  <a:pt x="41237" y="8515"/>
                </a:lnTo>
                <a:lnTo>
                  <a:pt x="68061" y="0"/>
                </a:lnTo>
                <a:lnTo>
                  <a:pt x="84507" y="1009"/>
                </a:lnTo>
                <a:lnTo>
                  <a:pt x="125045" y="16859"/>
                </a:lnTo>
                <a:lnTo>
                  <a:pt x="149693" y="47607"/>
                </a:lnTo>
                <a:lnTo>
                  <a:pt x="155592" y="73630"/>
                </a:lnTo>
                <a:lnTo>
                  <a:pt x="154327" y="88898"/>
                </a:lnTo>
                <a:lnTo>
                  <a:pt x="136867" y="127353"/>
                </a:lnTo>
                <a:lnTo>
                  <a:pt x="103736" y="150618"/>
                </a:lnTo>
                <a:lnTo>
                  <a:pt x="90284" y="154072"/>
                </a:lnTo>
                <a:lnTo>
                  <a:pt x="73372" y="153214"/>
                </a:lnTo>
                <a:lnTo>
                  <a:pt x="31977" y="138128"/>
                </a:lnTo>
                <a:lnTo>
                  <a:pt x="6728" y="108431"/>
                </a:lnTo>
                <a:lnTo>
                  <a:pt x="0" y="7722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446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D5CA67-4BBC-442B-A8C9-70AD0A42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A8139CA-155B-4A2D-8F6A-B8FAA1C05F08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/>
              <a:t>So</a:t>
            </a:r>
            <a:r>
              <a:rPr lang="en-US" spc="-5"/>
              <a:t> </a:t>
            </a:r>
            <a:r>
              <a:rPr lang="en-US" spc="-95"/>
              <a:t>f</a:t>
            </a:r>
            <a:r>
              <a:rPr lang="en-US" spc="-15"/>
              <a:t>a</a:t>
            </a:r>
            <a:r>
              <a:rPr lang="en-US" spc="-20"/>
              <a:t>r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z="3900" spc="30">
                <a:latin typeface="Calibri Light"/>
                <a:cs typeface="Calibri Light"/>
              </a:rPr>
              <a:t>F</a:t>
            </a:r>
            <a:r>
              <a:rPr lang="en-US" sz="3900" spc="20">
                <a:latin typeface="Calibri Light"/>
                <a:cs typeface="Calibri Light"/>
              </a:rPr>
              <a:t>i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-20">
                <a:latin typeface="Calibri Light"/>
                <a:cs typeface="Calibri Light"/>
              </a:rPr>
              <a:t>s</a:t>
            </a:r>
            <a:r>
              <a:rPr lang="en-US" sz="3900" spc="-114">
                <a:latin typeface="Calibri Light"/>
                <a:cs typeface="Calibri Light"/>
              </a:rPr>
              <a:t>t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FC59B26-D302-4F36-8826-C1C0510EC346}"/>
              </a:ext>
            </a:extLst>
          </p:cNvPr>
          <p:cNvSpPr/>
          <p:nvPr/>
        </p:nvSpPr>
        <p:spPr>
          <a:xfrm>
            <a:off x="2371034" y="1731785"/>
            <a:ext cx="7850505" cy="3902710"/>
          </a:xfrm>
          <a:custGeom>
            <a:avLst/>
            <a:gdLst/>
            <a:ahLst/>
            <a:cxnLst/>
            <a:rect l="l" t="t" r="r" b="b"/>
            <a:pathLst>
              <a:path w="7850505" h="3902710">
                <a:moveTo>
                  <a:pt x="0" y="188965"/>
                </a:moveTo>
                <a:lnTo>
                  <a:pt x="19207" y="244763"/>
                </a:lnTo>
                <a:lnTo>
                  <a:pt x="41048" y="316390"/>
                </a:lnTo>
                <a:lnTo>
                  <a:pt x="65370" y="401885"/>
                </a:lnTo>
                <a:lnTo>
                  <a:pt x="92026" y="499289"/>
                </a:lnTo>
                <a:lnTo>
                  <a:pt x="120864" y="606642"/>
                </a:lnTo>
                <a:lnTo>
                  <a:pt x="151737" y="721983"/>
                </a:lnTo>
                <a:lnTo>
                  <a:pt x="184493" y="843354"/>
                </a:lnTo>
                <a:lnTo>
                  <a:pt x="218984" y="968793"/>
                </a:lnTo>
                <a:lnTo>
                  <a:pt x="255059" y="1096342"/>
                </a:lnTo>
                <a:lnTo>
                  <a:pt x="292569" y="1224040"/>
                </a:lnTo>
                <a:lnTo>
                  <a:pt x="331365" y="1349927"/>
                </a:lnTo>
                <a:lnTo>
                  <a:pt x="371296" y="1472044"/>
                </a:lnTo>
                <a:lnTo>
                  <a:pt x="412214" y="1588431"/>
                </a:lnTo>
                <a:lnTo>
                  <a:pt x="453968" y="1697127"/>
                </a:lnTo>
                <a:lnTo>
                  <a:pt x="496410" y="1796174"/>
                </a:lnTo>
                <a:lnTo>
                  <a:pt x="539388" y="1883610"/>
                </a:lnTo>
                <a:lnTo>
                  <a:pt x="582754" y="1957476"/>
                </a:lnTo>
                <a:lnTo>
                  <a:pt x="626358" y="2015813"/>
                </a:lnTo>
                <a:lnTo>
                  <a:pt x="670051" y="2056660"/>
                </a:lnTo>
                <a:lnTo>
                  <a:pt x="713682" y="2078058"/>
                </a:lnTo>
                <a:lnTo>
                  <a:pt x="758175" y="2076979"/>
                </a:lnTo>
                <a:lnTo>
                  <a:pt x="804437" y="2053373"/>
                </a:lnTo>
                <a:lnTo>
                  <a:pt x="852295" y="2009742"/>
                </a:lnTo>
                <a:lnTo>
                  <a:pt x="901575" y="1948590"/>
                </a:lnTo>
                <a:lnTo>
                  <a:pt x="952105" y="1872420"/>
                </a:lnTo>
                <a:lnTo>
                  <a:pt x="1003711" y="1783734"/>
                </a:lnTo>
                <a:lnTo>
                  <a:pt x="1056220" y="1685037"/>
                </a:lnTo>
                <a:lnTo>
                  <a:pt x="1109459" y="1578830"/>
                </a:lnTo>
                <a:lnTo>
                  <a:pt x="1163253" y="1467617"/>
                </a:lnTo>
                <a:lnTo>
                  <a:pt x="1217431" y="1353901"/>
                </a:lnTo>
                <a:lnTo>
                  <a:pt x="1271819" y="1240185"/>
                </a:lnTo>
                <a:lnTo>
                  <a:pt x="1326244" y="1128972"/>
                </a:lnTo>
                <a:lnTo>
                  <a:pt x="1380531" y="1022765"/>
                </a:lnTo>
                <a:lnTo>
                  <a:pt x="1434509" y="924067"/>
                </a:lnTo>
                <a:lnTo>
                  <a:pt x="1488004" y="835381"/>
                </a:lnTo>
                <a:lnTo>
                  <a:pt x="1540842" y="759211"/>
                </a:lnTo>
                <a:lnTo>
                  <a:pt x="1592850" y="698059"/>
                </a:lnTo>
                <a:lnTo>
                  <a:pt x="1643856" y="654429"/>
                </a:lnTo>
                <a:lnTo>
                  <a:pt x="1693686" y="630823"/>
                </a:lnTo>
                <a:lnTo>
                  <a:pt x="1742166" y="629744"/>
                </a:lnTo>
                <a:lnTo>
                  <a:pt x="1788169" y="650369"/>
                </a:lnTo>
                <a:lnTo>
                  <a:pt x="1830995" y="689062"/>
                </a:lnTo>
                <a:lnTo>
                  <a:pt x="1871139" y="744106"/>
                </a:lnTo>
                <a:lnTo>
                  <a:pt x="1909097" y="813785"/>
                </a:lnTo>
                <a:lnTo>
                  <a:pt x="1945365" y="896384"/>
                </a:lnTo>
                <a:lnTo>
                  <a:pt x="1980438" y="990186"/>
                </a:lnTo>
                <a:lnTo>
                  <a:pt x="2014813" y="1093476"/>
                </a:lnTo>
                <a:lnTo>
                  <a:pt x="2048986" y="1204538"/>
                </a:lnTo>
                <a:lnTo>
                  <a:pt x="2083452" y="1321655"/>
                </a:lnTo>
                <a:lnTo>
                  <a:pt x="2118708" y="1443111"/>
                </a:lnTo>
                <a:lnTo>
                  <a:pt x="2155250" y="1567191"/>
                </a:lnTo>
                <a:lnTo>
                  <a:pt x="2193572" y="1692179"/>
                </a:lnTo>
                <a:lnTo>
                  <a:pt x="2234172" y="1816358"/>
                </a:lnTo>
                <a:lnTo>
                  <a:pt x="2277545" y="1938013"/>
                </a:lnTo>
                <a:lnTo>
                  <a:pt x="2324188" y="2055428"/>
                </a:lnTo>
                <a:lnTo>
                  <a:pt x="2374595" y="2166886"/>
                </a:lnTo>
                <a:lnTo>
                  <a:pt x="2429263" y="2270672"/>
                </a:lnTo>
                <a:lnTo>
                  <a:pt x="2488689" y="2365070"/>
                </a:lnTo>
                <a:lnTo>
                  <a:pt x="2553367" y="2448363"/>
                </a:lnTo>
                <a:lnTo>
                  <a:pt x="2623794" y="2518837"/>
                </a:lnTo>
                <a:lnTo>
                  <a:pt x="2701371" y="2581329"/>
                </a:lnTo>
                <a:lnTo>
                  <a:pt x="2786615" y="2641707"/>
                </a:lnTo>
                <a:lnTo>
                  <a:pt x="2878690" y="2699799"/>
                </a:lnTo>
                <a:lnTo>
                  <a:pt x="2976763" y="2755430"/>
                </a:lnTo>
                <a:lnTo>
                  <a:pt x="3079999" y="2808428"/>
                </a:lnTo>
                <a:lnTo>
                  <a:pt x="3187563" y="2858619"/>
                </a:lnTo>
                <a:lnTo>
                  <a:pt x="3298622" y="2905830"/>
                </a:lnTo>
                <a:lnTo>
                  <a:pt x="3412341" y="2949888"/>
                </a:lnTo>
                <a:lnTo>
                  <a:pt x="3527886" y="2990619"/>
                </a:lnTo>
                <a:lnTo>
                  <a:pt x="3644422" y="3027850"/>
                </a:lnTo>
                <a:lnTo>
                  <a:pt x="3761115" y="3061407"/>
                </a:lnTo>
                <a:lnTo>
                  <a:pt x="3877131" y="3091118"/>
                </a:lnTo>
                <a:lnTo>
                  <a:pt x="3991635" y="3116809"/>
                </a:lnTo>
                <a:lnTo>
                  <a:pt x="4103794" y="3138307"/>
                </a:lnTo>
                <a:lnTo>
                  <a:pt x="4212772" y="3155438"/>
                </a:lnTo>
                <a:lnTo>
                  <a:pt x="4317736" y="3168029"/>
                </a:lnTo>
                <a:lnTo>
                  <a:pt x="4417852" y="3175907"/>
                </a:lnTo>
                <a:lnTo>
                  <a:pt x="4512284" y="3178899"/>
                </a:lnTo>
                <a:lnTo>
                  <a:pt x="4600199" y="3176831"/>
                </a:lnTo>
                <a:lnTo>
                  <a:pt x="4680762" y="3169530"/>
                </a:lnTo>
                <a:lnTo>
                  <a:pt x="4755062" y="3152105"/>
                </a:lnTo>
                <a:lnTo>
                  <a:pt x="4824956" y="3120884"/>
                </a:lnTo>
                <a:lnTo>
                  <a:pt x="4890757" y="3077550"/>
                </a:lnTo>
                <a:lnTo>
                  <a:pt x="4952780" y="3023789"/>
                </a:lnTo>
                <a:lnTo>
                  <a:pt x="5011341" y="2961286"/>
                </a:lnTo>
                <a:lnTo>
                  <a:pt x="5066753" y="2891723"/>
                </a:lnTo>
                <a:lnTo>
                  <a:pt x="5119333" y="2816787"/>
                </a:lnTo>
                <a:lnTo>
                  <a:pt x="5169394" y="2738161"/>
                </a:lnTo>
                <a:lnTo>
                  <a:pt x="5217252" y="2657530"/>
                </a:lnTo>
                <a:lnTo>
                  <a:pt x="5263221" y="2576579"/>
                </a:lnTo>
                <a:lnTo>
                  <a:pt x="5307616" y="2496991"/>
                </a:lnTo>
                <a:lnTo>
                  <a:pt x="5350752" y="2420452"/>
                </a:lnTo>
                <a:lnTo>
                  <a:pt x="5392945" y="2348646"/>
                </a:lnTo>
                <a:lnTo>
                  <a:pt x="5434507" y="2283258"/>
                </a:lnTo>
                <a:lnTo>
                  <a:pt x="5475755" y="2225971"/>
                </a:lnTo>
                <a:lnTo>
                  <a:pt x="5517004" y="2178471"/>
                </a:lnTo>
                <a:lnTo>
                  <a:pt x="5558567" y="2142442"/>
                </a:lnTo>
                <a:lnTo>
                  <a:pt x="5600761" y="2119569"/>
                </a:lnTo>
                <a:lnTo>
                  <a:pt x="5643899" y="2111535"/>
                </a:lnTo>
                <a:lnTo>
                  <a:pt x="5688297" y="2120027"/>
                </a:lnTo>
                <a:lnTo>
                  <a:pt x="5732244" y="2150801"/>
                </a:lnTo>
                <a:lnTo>
                  <a:pt x="5774015" y="2206397"/>
                </a:lnTo>
                <a:lnTo>
                  <a:pt x="5813901" y="2283665"/>
                </a:lnTo>
                <a:lnTo>
                  <a:pt x="5852194" y="2379457"/>
                </a:lnTo>
                <a:lnTo>
                  <a:pt x="5889185" y="2490624"/>
                </a:lnTo>
                <a:lnTo>
                  <a:pt x="5925165" y="2614019"/>
                </a:lnTo>
                <a:lnTo>
                  <a:pt x="5960425" y="2746491"/>
                </a:lnTo>
                <a:lnTo>
                  <a:pt x="5995258" y="2884893"/>
                </a:lnTo>
                <a:lnTo>
                  <a:pt x="6029954" y="3026077"/>
                </a:lnTo>
                <a:lnTo>
                  <a:pt x="6064804" y="3166894"/>
                </a:lnTo>
                <a:lnTo>
                  <a:pt x="6100101" y="3304195"/>
                </a:lnTo>
                <a:lnTo>
                  <a:pt x="6136135" y="3434831"/>
                </a:lnTo>
                <a:lnTo>
                  <a:pt x="6173198" y="3555655"/>
                </a:lnTo>
                <a:lnTo>
                  <a:pt x="6211581" y="3663518"/>
                </a:lnTo>
                <a:lnTo>
                  <a:pt x="6251575" y="3755271"/>
                </a:lnTo>
                <a:lnTo>
                  <a:pt x="6293472" y="3827766"/>
                </a:lnTo>
                <a:lnTo>
                  <a:pt x="6337564" y="3877854"/>
                </a:lnTo>
                <a:lnTo>
                  <a:pt x="6384141" y="3902387"/>
                </a:lnTo>
                <a:lnTo>
                  <a:pt x="6433494" y="3898216"/>
                </a:lnTo>
                <a:lnTo>
                  <a:pt x="6485917" y="3862193"/>
                </a:lnTo>
                <a:lnTo>
                  <a:pt x="6542971" y="3790947"/>
                </a:lnTo>
                <a:lnTo>
                  <a:pt x="6605545" y="3685574"/>
                </a:lnTo>
                <a:lnTo>
                  <a:pt x="6672915" y="3549623"/>
                </a:lnTo>
                <a:lnTo>
                  <a:pt x="6744356" y="3386646"/>
                </a:lnTo>
                <a:lnTo>
                  <a:pt x="6819145" y="3200191"/>
                </a:lnTo>
                <a:lnTo>
                  <a:pt x="6896557" y="2993808"/>
                </a:lnTo>
                <a:lnTo>
                  <a:pt x="6975868" y="2771047"/>
                </a:lnTo>
                <a:lnTo>
                  <a:pt x="7056354" y="2535459"/>
                </a:lnTo>
                <a:lnTo>
                  <a:pt x="7137292" y="2290593"/>
                </a:lnTo>
                <a:lnTo>
                  <a:pt x="7217956" y="2039999"/>
                </a:lnTo>
                <a:lnTo>
                  <a:pt x="7297623" y="1787227"/>
                </a:lnTo>
                <a:lnTo>
                  <a:pt x="7375570" y="1535827"/>
                </a:lnTo>
                <a:lnTo>
                  <a:pt x="7451071" y="1289348"/>
                </a:lnTo>
                <a:lnTo>
                  <a:pt x="7523403" y="1051341"/>
                </a:lnTo>
                <a:lnTo>
                  <a:pt x="7591842" y="825356"/>
                </a:lnTo>
                <a:lnTo>
                  <a:pt x="7655663" y="614942"/>
                </a:lnTo>
                <a:lnTo>
                  <a:pt x="7714143" y="423650"/>
                </a:lnTo>
                <a:lnTo>
                  <a:pt x="7766557" y="255028"/>
                </a:lnTo>
                <a:lnTo>
                  <a:pt x="7812182" y="112628"/>
                </a:lnTo>
                <a:lnTo>
                  <a:pt x="7850293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56DF31E-1EA6-4106-81EC-21EE05056496}"/>
              </a:ext>
            </a:extLst>
          </p:cNvPr>
          <p:cNvSpPr/>
          <p:nvPr/>
        </p:nvSpPr>
        <p:spPr>
          <a:xfrm>
            <a:off x="1982774" y="5814908"/>
            <a:ext cx="8989060" cy="76200"/>
          </a:xfrm>
          <a:custGeom>
            <a:avLst/>
            <a:gdLst/>
            <a:ahLst/>
            <a:cxnLst/>
            <a:rect l="l" t="t" r="r" b="b"/>
            <a:pathLst>
              <a:path w="8989060" h="76200">
                <a:moveTo>
                  <a:pt x="0" y="28573"/>
                </a:moveTo>
                <a:lnTo>
                  <a:pt x="0" y="47623"/>
                </a:lnTo>
                <a:lnTo>
                  <a:pt x="8912702" y="47625"/>
                </a:lnTo>
                <a:lnTo>
                  <a:pt x="8912702" y="76200"/>
                </a:lnTo>
                <a:lnTo>
                  <a:pt x="8988902" y="38100"/>
                </a:lnTo>
                <a:lnTo>
                  <a:pt x="8969852" y="28575"/>
                </a:lnTo>
                <a:lnTo>
                  <a:pt x="0" y="28573"/>
                </a:lnTo>
                <a:close/>
              </a:path>
              <a:path w="8989060" h="76200">
                <a:moveTo>
                  <a:pt x="8912702" y="0"/>
                </a:moveTo>
                <a:lnTo>
                  <a:pt x="8912702" y="28575"/>
                </a:lnTo>
                <a:lnTo>
                  <a:pt x="8969852" y="28575"/>
                </a:lnTo>
                <a:lnTo>
                  <a:pt x="8912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61EEE00-D80B-47D8-B0D9-9D6B8D4E2148}"/>
              </a:ext>
            </a:extLst>
          </p:cNvPr>
          <p:cNvSpPr/>
          <p:nvPr/>
        </p:nvSpPr>
        <p:spPr>
          <a:xfrm>
            <a:off x="1944673" y="1514923"/>
            <a:ext cx="76200" cy="4338320"/>
          </a:xfrm>
          <a:custGeom>
            <a:avLst/>
            <a:gdLst/>
            <a:ahLst/>
            <a:cxnLst/>
            <a:rect l="l" t="t" r="r" b="b"/>
            <a:pathLst>
              <a:path w="76200" h="4338320">
                <a:moveTo>
                  <a:pt x="47625" y="76200"/>
                </a:moveTo>
                <a:lnTo>
                  <a:pt x="28575" y="76200"/>
                </a:lnTo>
                <a:lnTo>
                  <a:pt x="28575" y="4338084"/>
                </a:lnTo>
                <a:lnTo>
                  <a:pt x="47625" y="4338084"/>
                </a:lnTo>
                <a:lnTo>
                  <a:pt x="47625" y="76200"/>
                </a:lnTo>
                <a:close/>
              </a:path>
              <a:path w="76200" h="43383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A7CE8E8-7F73-4AD8-A382-2D19DB3EA0D9}"/>
              </a:ext>
            </a:extLst>
          </p:cNvPr>
          <p:cNvSpPr txBox="1"/>
          <p:nvPr/>
        </p:nvSpPr>
        <p:spPr>
          <a:xfrm>
            <a:off x="947368" y="1681196"/>
            <a:ext cx="6407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FF4166-8093-4B63-B3C4-ADBD57344469}"/>
              </a:ext>
            </a:extLst>
          </p:cNvPr>
          <p:cNvSpPr txBox="1"/>
          <p:nvPr/>
        </p:nvSpPr>
        <p:spPr>
          <a:xfrm>
            <a:off x="10330498" y="5474960"/>
            <a:ext cx="459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w1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C8349AB-08BC-4517-AF8B-F8B089127782}"/>
              </a:ext>
            </a:extLst>
          </p:cNvPr>
          <p:cNvSpPr/>
          <p:nvPr/>
        </p:nvSpPr>
        <p:spPr>
          <a:xfrm>
            <a:off x="4079407" y="2002685"/>
            <a:ext cx="511809" cy="1320800"/>
          </a:xfrm>
          <a:custGeom>
            <a:avLst/>
            <a:gdLst/>
            <a:ahLst/>
            <a:cxnLst/>
            <a:rect l="l" t="t" r="r" b="b"/>
            <a:pathLst>
              <a:path w="511810" h="1320800">
                <a:moveTo>
                  <a:pt x="0" y="0"/>
                </a:moveTo>
                <a:lnTo>
                  <a:pt x="511399" y="132071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581936D-8204-4C15-823A-38483BEBAD51}"/>
              </a:ext>
            </a:extLst>
          </p:cNvPr>
          <p:cNvSpPr/>
          <p:nvPr/>
        </p:nvSpPr>
        <p:spPr>
          <a:xfrm>
            <a:off x="4424989" y="2658865"/>
            <a:ext cx="144780" cy="353695"/>
          </a:xfrm>
          <a:custGeom>
            <a:avLst/>
            <a:gdLst/>
            <a:ahLst/>
            <a:cxnLst/>
            <a:rect l="l" t="t" r="r" b="b"/>
            <a:pathLst>
              <a:path w="144779" h="353694">
                <a:moveTo>
                  <a:pt x="23987" y="0"/>
                </a:moveTo>
                <a:lnTo>
                  <a:pt x="0" y="8352"/>
                </a:lnTo>
                <a:lnTo>
                  <a:pt x="96509" y="285490"/>
                </a:lnTo>
                <a:lnTo>
                  <a:pt x="72523" y="293843"/>
                </a:lnTo>
                <a:lnTo>
                  <a:pt x="133563" y="353275"/>
                </a:lnTo>
                <a:lnTo>
                  <a:pt x="143404" y="277136"/>
                </a:lnTo>
                <a:lnTo>
                  <a:pt x="120497" y="277136"/>
                </a:lnTo>
                <a:lnTo>
                  <a:pt x="23987" y="0"/>
                </a:lnTo>
                <a:close/>
              </a:path>
              <a:path w="144779" h="353694">
                <a:moveTo>
                  <a:pt x="144484" y="268784"/>
                </a:moveTo>
                <a:lnTo>
                  <a:pt x="120497" y="277136"/>
                </a:lnTo>
                <a:lnTo>
                  <a:pt x="143404" y="277136"/>
                </a:lnTo>
                <a:lnTo>
                  <a:pt x="144484" y="2687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9ED81C-444A-4273-8698-D456A0EEEDCE}"/>
              </a:ext>
            </a:extLst>
          </p:cNvPr>
          <p:cNvSpPr/>
          <p:nvPr/>
        </p:nvSpPr>
        <p:spPr>
          <a:xfrm>
            <a:off x="4515649" y="2985227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68061" y="0"/>
                </a:moveTo>
                <a:lnTo>
                  <a:pt x="29662" y="16087"/>
                </a:lnTo>
                <a:lnTo>
                  <a:pt x="5238" y="49099"/>
                </a:lnTo>
                <a:lnTo>
                  <a:pt x="0" y="77229"/>
                </a:lnTo>
                <a:lnTo>
                  <a:pt x="223" y="83152"/>
                </a:lnTo>
                <a:lnTo>
                  <a:pt x="13180" y="119624"/>
                </a:lnTo>
                <a:lnTo>
                  <a:pt x="44117" y="145044"/>
                </a:lnTo>
                <a:lnTo>
                  <a:pt x="90284" y="154072"/>
                </a:lnTo>
                <a:lnTo>
                  <a:pt x="103736" y="150618"/>
                </a:lnTo>
                <a:lnTo>
                  <a:pt x="136867" y="127353"/>
                </a:lnTo>
                <a:lnTo>
                  <a:pt x="154327" y="88898"/>
                </a:lnTo>
                <a:lnTo>
                  <a:pt x="155592" y="73630"/>
                </a:lnTo>
                <a:lnTo>
                  <a:pt x="153781" y="60204"/>
                </a:lnTo>
                <a:lnTo>
                  <a:pt x="135197" y="25728"/>
                </a:lnTo>
                <a:lnTo>
                  <a:pt x="99572" y="4293"/>
                </a:lnTo>
                <a:lnTo>
                  <a:pt x="680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AC7522D-BF48-4D34-9BCD-84DC56B5DA74}"/>
              </a:ext>
            </a:extLst>
          </p:cNvPr>
          <p:cNvSpPr/>
          <p:nvPr/>
        </p:nvSpPr>
        <p:spPr>
          <a:xfrm>
            <a:off x="4515649" y="2985227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0" y="77229"/>
                </a:moveTo>
                <a:lnTo>
                  <a:pt x="11416" y="36624"/>
                </a:lnTo>
                <a:lnTo>
                  <a:pt x="41237" y="8515"/>
                </a:lnTo>
                <a:lnTo>
                  <a:pt x="68061" y="0"/>
                </a:lnTo>
                <a:lnTo>
                  <a:pt x="84507" y="1009"/>
                </a:lnTo>
                <a:lnTo>
                  <a:pt x="125045" y="16859"/>
                </a:lnTo>
                <a:lnTo>
                  <a:pt x="149693" y="47607"/>
                </a:lnTo>
                <a:lnTo>
                  <a:pt x="155592" y="73630"/>
                </a:lnTo>
                <a:lnTo>
                  <a:pt x="154327" y="88898"/>
                </a:lnTo>
                <a:lnTo>
                  <a:pt x="136867" y="127353"/>
                </a:lnTo>
                <a:lnTo>
                  <a:pt x="103736" y="150618"/>
                </a:lnTo>
                <a:lnTo>
                  <a:pt x="90284" y="154072"/>
                </a:lnTo>
                <a:lnTo>
                  <a:pt x="73372" y="153214"/>
                </a:lnTo>
                <a:lnTo>
                  <a:pt x="31977" y="138128"/>
                </a:lnTo>
                <a:lnTo>
                  <a:pt x="6728" y="108431"/>
                </a:lnTo>
                <a:lnTo>
                  <a:pt x="0" y="7722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0BBC145-ADBC-440A-A878-2BFEF84E9B3F}"/>
              </a:ext>
            </a:extLst>
          </p:cNvPr>
          <p:cNvSpPr txBox="1"/>
          <p:nvPr/>
        </p:nvSpPr>
        <p:spPr>
          <a:xfrm>
            <a:off x="3684700" y="1141484"/>
            <a:ext cx="55994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E9EDD68-40A8-4835-9895-8E4FEB9BA6CE}"/>
              </a:ext>
            </a:extLst>
          </p:cNvPr>
          <p:cNvSpPr txBox="1"/>
          <p:nvPr/>
        </p:nvSpPr>
        <p:spPr>
          <a:xfrm>
            <a:off x="3684700" y="1497106"/>
            <a:ext cx="47472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imi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D77FA5C-FFB4-4A2C-8C20-77BF07F2DE12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68061" y="0"/>
                </a:moveTo>
                <a:lnTo>
                  <a:pt x="29662" y="16087"/>
                </a:lnTo>
                <a:lnTo>
                  <a:pt x="5238" y="49099"/>
                </a:lnTo>
                <a:lnTo>
                  <a:pt x="0" y="77229"/>
                </a:lnTo>
                <a:lnTo>
                  <a:pt x="223" y="83152"/>
                </a:lnTo>
                <a:lnTo>
                  <a:pt x="13180" y="119624"/>
                </a:lnTo>
                <a:lnTo>
                  <a:pt x="44117" y="145044"/>
                </a:lnTo>
                <a:lnTo>
                  <a:pt x="90284" y="154072"/>
                </a:lnTo>
                <a:lnTo>
                  <a:pt x="103736" y="150618"/>
                </a:lnTo>
                <a:lnTo>
                  <a:pt x="136867" y="127353"/>
                </a:lnTo>
                <a:lnTo>
                  <a:pt x="154327" y="88898"/>
                </a:lnTo>
                <a:lnTo>
                  <a:pt x="155592" y="73630"/>
                </a:lnTo>
                <a:lnTo>
                  <a:pt x="153781" y="60204"/>
                </a:lnTo>
                <a:lnTo>
                  <a:pt x="135197" y="25728"/>
                </a:lnTo>
                <a:lnTo>
                  <a:pt x="99572" y="4293"/>
                </a:lnTo>
                <a:lnTo>
                  <a:pt x="680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F7ECCE2-17FD-4550-86C4-7CCADADB8E83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0" y="77229"/>
                </a:moveTo>
                <a:lnTo>
                  <a:pt x="11416" y="36624"/>
                </a:lnTo>
                <a:lnTo>
                  <a:pt x="41237" y="8515"/>
                </a:lnTo>
                <a:lnTo>
                  <a:pt x="68061" y="0"/>
                </a:lnTo>
                <a:lnTo>
                  <a:pt x="84507" y="1009"/>
                </a:lnTo>
                <a:lnTo>
                  <a:pt x="125045" y="16859"/>
                </a:lnTo>
                <a:lnTo>
                  <a:pt x="149693" y="47607"/>
                </a:lnTo>
                <a:lnTo>
                  <a:pt x="155592" y="73630"/>
                </a:lnTo>
                <a:lnTo>
                  <a:pt x="154327" y="88898"/>
                </a:lnTo>
                <a:lnTo>
                  <a:pt x="136867" y="127353"/>
                </a:lnTo>
                <a:lnTo>
                  <a:pt x="103736" y="150618"/>
                </a:lnTo>
                <a:lnTo>
                  <a:pt x="90284" y="154072"/>
                </a:lnTo>
                <a:lnTo>
                  <a:pt x="73372" y="153214"/>
                </a:lnTo>
                <a:lnTo>
                  <a:pt x="31977" y="138128"/>
                </a:lnTo>
                <a:lnTo>
                  <a:pt x="6728" y="108431"/>
                </a:lnTo>
                <a:lnTo>
                  <a:pt x="0" y="7722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31467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332C9D-34AB-4373-A08F-2F9C8F75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BA6FEC8-6998-451D-807A-2879C9EB7EA3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Se</a:t>
            </a:r>
            <a:r>
              <a:rPr lang="en-US" sz="3900" spc="-10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30">
                <a:latin typeface="Calibri Light"/>
                <a:cs typeface="Calibri Light"/>
              </a:rPr>
              <a:t>d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141239C-6A2D-48A4-8335-E11A3B002001}"/>
              </a:ext>
            </a:extLst>
          </p:cNvPr>
          <p:cNvSpPr/>
          <p:nvPr/>
        </p:nvSpPr>
        <p:spPr>
          <a:xfrm>
            <a:off x="2371034" y="1731785"/>
            <a:ext cx="7850505" cy="3902710"/>
          </a:xfrm>
          <a:custGeom>
            <a:avLst/>
            <a:gdLst/>
            <a:ahLst/>
            <a:cxnLst/>
            <a:rect l="l" t="t" r="r" b="b"/>
            <a:pathLst>
              <a:path w="7850505" h="3902710">
                <a:moveTo>
                  <a:pt x="0" y="188965"/>
                </a:moveTo>
                <a:lnTo>
                  <a:pt x="19207" y="244763"/>
                </a:lnTo>
                <a:lnTo>
                  <a:pt x="41048" y="316390"/>
                </a:lnTo>
                <a:lnTo>
                  <a:pt x="65370" y="401885"/>
                </a:lnTo>
                <a:lnTo>
                  <a:pt x="92026" y="499289"/>
                </a:lnTo>
                <a:lnTo>
                  <a:pt x="120864" y="606642"/>
                </a:lnTo>
                <a:lnTo>
                  <a:pt x="151737" y="721983"/>
                </a:lnTo>
                <a:lnTo>
                  <a:pt x="184493" y="843354"/>
                </a:lnTo>
                <a:lnTo>
                  <a:pt x="218984" y="968793"/>
                </a:lnTo>
                <a:lnTo>
                  <a:pt x="255059" y="1096342"/>
                </a:lnTo>
                <a:lnTo>
                  <a:pt x="292569" y="1224040"/>
                </a:lnTo>
                <a:lnTo>
                  <a:pt x="331365" y="1349927"/>
                </a:lnTo>
                <a:lnTo>
                  <a:pt x="371296" y="1472044"/>
                </a:lnTo>
                <a:lnTo>
                  <a:pt x="412214" y="1588431"/>
                </a:lnTo>
                <a:lnTo>
                  <a:pt x="453968" y="1697127"/>
                </a:lnTo>
                <a:lnTo>
                  <a:pt x="496410" y="1796174"/>
                </a:lnTo>
                <a:lnTo>
                  <a:pt x="539388" y="1883610"/>
                </a:lnTo>
                <a:lnTo>
                  <a:pt x="582754" y="1957476"/>
                </a:lnTo>
                <a:lnTo>
                  <a:pt x="626358" y="2015813"/>
                </a:lnTo>
                <a:lnTo>
                  <a:pt x="670051" y="2056660"/>
                </a:lnTo>
                <a:lnTo>
                  <a:pt x="713682" y="2078058"/>
                </a:lnTo>
                <a:lnTo>
                  <a:pt x="758175" y="2076979"/>
                </a:lnTo>
                <a:lnTo>
                  <a:pt x="804437" y="2053373"/>
                </a:lnTo>
                <a:lnTo>
                  <a:pt x="852295" y="2009742"/>
                </a:lnTo>
                <a:lnTo>
                  <a:pt x="901575" y="1948590"/>
                </a:lnTo>
                <a:lnTo>
                  <a:pt x="952105" y="1872420"/>
                </a:lnTo>
                <a:lnTo>
                  <a:pt x="1003711" y="1783734"/>
                </a:lnTo>
                <a:lnTo>
                  <a:pt x="1056220" y="1685037"/>
                </a:lnTo>
                <a:lnTo>
                  <a:pt x="1109459" y="1578830"/>
                </a:lnTo>
                <a:lnTo>
                  <a:pt x="1163253" y="1467617"/>
                </a:lnTo>
                <a:lnTo>
                  <a:pt x="1217431" y="1353901"/>
                </a:lnTo>
                <a:lnTo>
                  <a:pt x="1271819" y="1240185"/>
                </a:lnTo>
                <a:lnTo>
                  <a:pt x="1326244" y="1128972"/>
                </a:lnTo>
                <a:lnTo>
                  <a:pt x="1380531" y="1022765"/>
                </a:lnTo>
                <a:lnTo>
                  <a:pt x="1434509" y="924067"/>
                </a:lnTo>
                <a:lnTo>
                  <a:pt x="1488004" y="835381"/>
                </a:lnTo>
                <a:lnTo>
                  <a:pt x="1540842" y="759211"/>
                </a:lnTo>
                <a:lnTo>
                  <a:pt x="1592850" y="698059"/>
                </a:lnTo>
                <a:lnTo>
                  <a:pt x="1643856" y="654429"/>
                </a:lnTo>
                <a:lnTo>
                  <a:pt x="1693686" y="630823"/>
                </a:lnTo>
                <a:lnTo>
                  <a:pt x="1742166" y="629744"/>
                </a:lnTo>
                <a:lnTo>
                  <a:pt x="1788169" y="650369"/>
                </a:lnTo>
                <a:lnTo>
                  <a:pt x="1830995" y="689062"/>
                </a:lnTo>
                <a:lnTo>
                  <a:pt x="1871139" y="744106"/>
                </a:lnTo>
                <a:lnTo>
                  <a:pt x="1909097" y="813785"/>
                </a:lnTo>
                <a:lnTo>
                  <a:pt x="1945365" y="896384"/>
                </a:lnTo>
                <a:lnTo>
                  <a:pt x="1980438" y="990186"/>
                </a:lnTo>
                <a:lnTo>
                  <a:pt x="2014813" y="1093476"/>
                </a:lnTo>
                <a:lnTo>
                  <a:pt x="2048986" y="1204538"/>
                </a:lnTo>
                <a:lnTo>
                  <a:pt x="2083452" y="1321655"/>
                </a:lnTo>
                <a:lnTo>
                  <a:pt x="2118708" y="1443111"/>
                </a:lnTo>
                <a:lnTo>
                  <a:pt x="2155250" y="1567191"/>
                </a:lnTo>
                <a:lnTo>
                  <a:pt x="2193572" y="1692179"/>
                </a:lnTo>
                <a:lnTo>
                  <a:pt x="2234172" y="1816358"/>
                </a:lnTo>
                <a:lnTo>
                  <a:pt x="2277545" y="1938013"/>
                </a:lnTo>
                <a:lnTo>
                  <a:pt x="2324188" y="2055428"/>
                </a:lnTo>
                <a:lnTo>
                  <a:pt x="2374595" y="2166886"/>
                </a:lnTo>
                <a:lnTo>
                  <a:pt x="2429263" y="2270672"/>
                </a:lnTo>
                <a:lnTo>
                  <a:pt x="2488689" y="2365070"/>
                </a:lnTo>
                <a:lnTo>
                  <a:pt x="2553367" y="2448363"/>
                </a:lnTo>
                <a:lnTo>
                  <a:pt x="2623794" y="2518837"/>
                </a:lnTo>
                <a:lnTo>
                  <a:pt x="2701371" y="2581329"/>
                </a:lnTo>
                <a:lnTo>
                  <a:pt x="2786615" y="2641707"/>
                </a:lnTo>
                <a:lnTo>
                  <a:pt x="2878690" y="2699799"/>
                </a:lnTo>
                <a:lnTo>
                  <a:pt x="2976763" y="2755430"/>
                </a:lnTo>
                <a:lnTo>
                  <a:pt x="3079999" y="2808428"/>
                </a:lnTo>
                <a:lnTo>
                  <a:pt x="3187563" y="2858619"/>
                </a:lnTo>
                <a:lnTo>
                  <a:pt x="3298622" y="2905830"/>
                </a:lnTo>
                <a:lnTo>
                  <a:pt x="3412341" y="2949888"/>
                </a:lnTo>
                <a:lnTo>
                  <a:pt x="3527886" y="2990619"/>
                </a:lnTo>
                <a:lnTo>
                  <a:pt x="3644422" y="3027850"/>
                </a:lnTo>
                <a:lnTo>
                  <a:pt x="3761115" y="3061407"/>
                </a:lnTo>
                <a:lnTo>
                  <a:pt x="3877131" y="3091118"/>
                </a:lnTo>
                <a:lnTo>
                  <a:pt x="3991635" y="3116809"/>
                </a:lnTo>
                <a:lnTo>
                  <a:pt x="4103794" y="3138307"/>
                </a:lnTo>
                <a:lnTo>
                  <a:pt x="4212772" y="3155438"/>
                </a:lnTo>
                <a:lnTo>
                  <a:pt x="4317736" y="3168029"/>
                </a:lnTo>
                <a:lnTo>
                  <a:pt x="4417852" y="3175907"/>
                </a:lnTo>
                <a:lnTo>
                  <a:pt x="4512284" y="3178899"/>
                </a:lnTo>
                <a:lnTo>
                  <a:pt x="4600199" y="3176831"/>
                </a:lnTo>
                <a:lnTo>
                  <a:pt x="4680762" y="3169530"/>
                </a:lnTo>
                <a:lnTo>
                  <a:pt x="4755062" y="3152105"/>
                </a:lnTo>
                <a:lnTo>
                  <a:pt x="4824956" y="3120884"/>
                </a:lnTo>
                <a:lnTo>
                  <a:pt x="4890757" y="3077550"/>
                </a:lnTo>
                <a:lnTo>
                  <a:pt x="4952780" y="3023789"/>
                </a:lnTo>
                <a:lnTo>
                  <a:pt x="5011341" y="2961286"/>
                </a:lnTo>
                <a:lnTo>
                  <a:pt x="5066753" y="2891723"/>
                </a:lnTo>
                <a:lnTo>
                  <a:pt x="5119333" y="2816787"/>
                </a:lnTo>
                <a:lnTo>
                  <a:pt x="5169394" y="2738161"/>
                </a:lnTo>
                <a:lnTo>
                  <a:pt x="5217252" y="2657530"/>
                </a:lnTo>
                <a:lnTo>
                  <a:pt x="5263221" y="2576579"/>
                </a:lnTo>
                <a:lnTo>
                  <a:pt x="5307616" y="2496991"/>
                </a:lnTo>
                <a:lnTo>
                  <a:pt x="5350752" y="2420452"/>
                </a:lnTo>
                <a:lnTo>
                  <a:pt x="5392945" y="2348646"/>
                </a:lnTo>
                <a:lnTo>
                  <a:pt x="5434507" y="2283258"/>
                </a:lnTo>
                <a:lnTo>
                  <a:pt x="5475755" y="2225971"/>
                </a:lnTo>
                <a:lnTo>
                  <a:pt x="5517004" y="2178471"/>
                </a:lnTo>
                <a:lnTo>
                  <a:pt x="5558567" y="2142442"/>
                </a:lnTo>
                <a:lnTo>
                  <a:pt x="5600761" y="2119569"/>
                </a:lnTo>
                <a:lnTo>
                  <a:pt x="5643899" y="2111535"/>
                </a:lnTo>
                <a:lnTo>
                  <a:pt x="5688297" y="2120027"/>
                </a:lnTo>
                <a:lnTo>
                  <a:pt x="5732244" y="2150801"/>
                </a:lnTo>
                <a:lnTo>
                  <a:pt x="5774015" y="2206397"/>
                </a:lnTo>
                <a:lnTo>
                  <a:pt x="5813901" y="2283665"/>
                </a:lnTo>
                <a:lnTo>
                  <a:pt x="5852194" y="2379457"/>
                </a:lnTo>
                <a:lnTo>
                  <a:pt x="5889185" y="2490624"/>
                </a:lnTo>
                <a:lnTo>
                  <a:pt x="5925165" y="2614019"/>
                </a:lnTo>
                <a:lnTo>
                  <a:pt x="5960425" y="2746491"/>
                </a:lnTo>
                <a:lnTo>
                  <a:pt x="5995258" y="2884893"/>
                </a:lnTo>
                <a:lnTo>
                  <a:pt x="6029954" y="3026077"/>
                </a:lnTo>
                <a:lnTo>
                  <a:pt x="6064804" y="3166894"/>
                </a:lnTo>
                <a:lnTo>
                  <a:pt x="6100101" y="3304195"/>
                </a:lnTo>
                <a:lnTo>
                  <a:pt x="6136135" y="3434831"/>
                </a:lnTo>
                <a:lnTo>
                  <a:pt x="6173198" y="3555655"/>
                </a:lnTo>
                <a:lnTo>
                  <a:pt x="6211581" y="3663518"/>
                </a:lnTo>
                <a:lnTo>
                  <a:pt x="6251575" y="3755271"/>
                </a:lnTo>
                <a:lnTo>
                  <a:pt x="6293472" y="3827766"/>
                </a:lnTo>
                <a:lnTo>
                  <a:pt x="6337564" y="3877854"/>
                </a:lnTo>
                <a:lnTo>
                  <a:pt x="6384141" y="3902387"/>
                </a:lnTo>
                <a:lnTo>
                  <a:pt x="6433494" y="3898216"/>
                </a:lnTo>
                <a:lnTo>
                  <a:pt x="6485917" y="3862193"/>
                </a:lnTo>
                <a:lnTo>
                  <a:pt x="6542971" y="3790947"/>
                </a:lnTo>
                <a:lnTo>
                  <a:pt x="6605545" y="3685574"/>
                </a:lnTo>
                <a:lnTo>
                  <a:pt x="6672915" y="3549623"/>
                </a:lnTo>
                <a:lnTo>
                  <a:pt x="6744356" y="3386646"/>
                </a:lnTo>
                <a:lnTo>
                  <a:pt x="6819145" y="3200191"/>
                </a:lnTo>
                <a:lnTo>
                  <a:pt x="6896557" y="2993808"/>
                </a:lnTo>
                <a:lnTo>
                  <a:pt x="6975868" y="2771047"/>
                </a:lnTo>
                <a:lnTo>
                  <a:pt x="7056354" y="2535459"/>
                </a:lnTo>
                <a:lnTo>
                  <a:pt x="7137292" y="2290593"/>
                </a:lnTo>
                <a:lnTo>
                  <a:pt x="7217956" y="2039999"/>
                </a:lnTo>
                <a:lnTo>
                  <a:pt x="7297623" y="1787227"/>
                </a:lnTo>
                <a:lnTo>
                  <a:pt x="7375570" y="1535827"/>
                </a:lnTo>
                <a:lnTo>
                  <a:pt x="7451071" y="1289348"/>
                </a:lnTo>
                <a:lnTo>
                  <a:pt x="7523403" y="1051341"/>
                </a:lnTo>
                <a:lnTo>
                  <a:pt x="7591842" y="825356"/>
                </a:lnTo>
                <a:lnTo>
                  <a:pt x="7655663" y="614942"/>
                </a:lnTo>
                <a:lnTo>
                  <a:pt x="7714143" y="423650"/>
                </a:lnTo>
                <a:lnTo>
                  <a:pt x="7766557" y="255028"/>
                </a:lnTo>
                <a:lnTo>
                  <a:pt x="7812182" y="112628"/>
                </a:lnTo>
                <a:lnTo>
                  <a:pt x="7850293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AE497E4-651A-4C83-B5D2-D2123B245D6D}"/>
              </a:ext>
            </a:extLst>
          </p:cNvPr>
          <p:cNvSpPr/>
          <p:nvPr/>
        </p:nvSpPr>
        <p:spPr>
          <a:xfrm>
            <a:off x="1982774" y="5814908"/>
            <a:ext cx="8989060" cy="76200"/>
          </a:xfrm>
          <a:custGeom>
            <a:avLst/>
            <a:gdLst/>
            <a:ahLst/>
            <a:cxnLst/>
            <a:rect l="l" t="t" r="r" b="b"/>
            <a:pathLst>
              <a:path w="8989060" h="76200">
                <a:moveTo>
                  <a:pt x="0" y="28573"/>
                </a:moveTo>
                <a:lnTo>
                  <a:pt x="0" y="47623"/>
                </a:lnTo>
                <a:lnTo>
                  <a:pt x="8912702" y="47625"/>
                </a:lnTo>
                <a:lnTo>
                  <a:pt x="8912702" y="76200"/>
                </a:lnTo>
                <a:lnTo>
                  <a:pt x="8988902" y="38100"/>
                </a:lnTo>
                <a:lnTo>
                  <a:pt x="8969852" y="28575"/>
                </a:lnTo>
                <a:lnTo>
                  <a:pt x="0" y="28573"/>
                </a:lnTo>
                <a:close/>
              </a:path>
              <a:path w="8989060" h="76200">
                <a:moveTo>
                  <a:pt x="8912702" y="0"/>
                </a:moveTo>
                <a:lnTo>
                  <a:pt x="8912702" y="28575"/>
                </a:lnTo>
                <a:lnTo>
                  <a:pt x="8969852" y="28575"/>
                </a:lnTo>
                <a:lnTo>
                  <a:pt x="8912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8C5AADC-11C5-40BD-87B4-8CB38C34AFEE}"/>
              </a:ext>
            </a:extLst>
          </p:cNvPr>
          <p:cNvSpPr/>
          <p:nvPr/>
        </p:nvSpPr>
        <p:spPr>
          <a:xfrm>
            <a:off x="1944673" y="1514923"/>
            <a:ext cx="76200" cy="4338320"/>
          </a:xfrm>
          <a:custGeom>
            <a:avLst/>
            <a:gdLst/>
            <a:ahLst/>
            <a:cxnLst/>
            <a:rect l="l" t="t" r="r" b="b"/>
            <a:pathLst>
              <a:path w="76200" h="4338320">
                <a:moveTo>
                  <a:pt x="47625" y="76200"/>
                </a:moveTo>
                <a:lnTo>
                  <a:pt x="28575" y="76200"/>
                </a:lnTo>
                <a:lnTo>
                  <a:pt x="28575" y="4338084"/>
                </a:lnTo>
                <a:lnTo>
                  <a:pt x="47625" y="4338084"/>
                </a:lnTo>
                <a:lnTo>
                  <a:pt x="47625" y="76200"/>
                </a:lnTo>
                <a:close/>
              </a:path>
              <a:path w="76200" h="43383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2286DD0-C261-4616-8BB7-5762CE0E153C}"/>
              </a:ext>
            </a:extLst>
          </p:cNvPr>
          <p:cNvSpPr txBox="1"/>
          <p:nvPr/>
        </p:nvSpPr>
        <p:spPr>
          <a:xfrm>
            <a:off x="947368" y="1681196"/>
            <a:ext cx="6407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D6C261B-B88F-4EFF-BE7A-BC5473DD064E}"/>
              </a:ext>
            </a:extLst>
          </p:cNvPr>
          <p:cNvSpPr txBox="1"/>
          <p:nvPr/>
        </p:nvSpPr>
        <p:spPr>
          <a:xfrm>
            <a:off x="10330498" y="5474960"/>
            <a:ext cx="459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w1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9B2A7FE-74F3-4F1E-B8EE-70D7FE4046CF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68061" y="0"/>
                </a:moveTo>
                <a:lnTo>
                  <a:pt x="29662" y="16087"/>
                </a:lnTo>
                <a:lnTo>
                  <a:pt x="5238" y="49099"/>
                </a:lnTo>
                <a:lnTo>
                  <a:pt x="0" y="77229"/>
                </a:lnTo>
                <a:lnTo>
                  <a:pt x="223" y="83152"/>
                </a:lnTo>
                <a:lnTo>
                  <a:pt x="13180" y="119624"/>
                </a:lnTo>
                <a:lnTo>
                  <a:pt x="44117" y="145044"/>
                </a:lnTo>
                <a:lnTo>
                  <a:pt x="90284" y="154072"/>
                </a:lnTo>
                <a:lnTo>
                  <a:pt x="103736" y="150618"/>
                </a:lnTo>
                <a:lnTo>
                  <a:pt x="136867" y="127353"/>
                </a:lnTo>
                <a:lnTo>
                  <a:pt x="154327" y="88898"/>
                </a:lnTo>
                <a:lnTo>
                  <a:pt x="155592" y="73630"/>
                </a:lnTo>
                <a:lnTo>
                  <a:pt x="153781" y="60204"/>
                </a:lnTo>
                <a:lnTo>
                  <a:pt x="135197" y="25728"/>
                </a:lnTo>
                <a:lnTo>
                  <a:pt x="99572" y="4293"/>
                </a:lnTo>
                <a:lnTo>
                  <a:pt x="680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95D16EA-5594-48EE-BB3E-F7E732955667}"/>
              </a:ext>
            </a:extLst>
          </p:cNvPr>
          <p:cNvSpPr/>
          <p:nvPr/>
        </p:nvSpPr>
        <p:spPr>
          <a:xfrm>
            <a:off x="4335108" y="2540939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5">
                <a:moveTo>
                  <a:pt x="0" y="77229"/>
                </a:moveTo>
                <a:lnTo>
                  <a:pt x="11416" y="36624"/>
                </a:lnTo>
                <a:lnTo>
                  <a:pt x="41237" y="8515"/>
                </a:lnTo>
                <a:lnTo>
                  <a:pt x="68061" y="0"/>
                </a:lnTo>
                <a:lnTo>
                  <a:pt x="84507" y="1009"/>
                </a:lnTo>
                <a:lnTo>
                  <a:pt x="125045" y="16859"/>
                </a:lnTo>
                <a:lnTo>
                  <a:pt x="149693" y="47607"/>
                </a:lnTo>
                <a:lnTo>
                  <a:pt x="155592" y="73630"/>
                </a:lnTo>
                <a:lnTo>
                  <a:pt x="154327" y="88898"/>
                </a:lnTo>
                <a:lnTo>
                  <a:pt x="136867" y="127353"/>
                </a:lnTo>
                <a:lnTo>
                  <a:pt x="103736" y="150618"/>
                </a:lnTo>
                <a:lnTo>
                  <a:pt x="90284" y="154072"/>
                </a:lnTo>
                <a:lnTo>
                  <a:pt x="73372" y="153214"/>
                </a:lnTo>
                <a:lnTo>
                  <a:pt x="31977" y="138128"/>
                </a:lnTo>
                <a:lnTo>
                  <a:pt x="6728" y="108431"/>
                </a:lnTo>
                <a:lnTo>
                  <a:pt x="0" y="7722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22FCB57-C597-4681-9FDB-278C84A7303C}"/>
              </a:ext>
            </a:extLst>
          </p:cNvPr>
          <p:cNvSpPr txBox="1"/>
          <p:nvPr/>
        </p:nvSpPr>
        <p:spPr>
          <a:xfrm>
            <a:off x="3443254" y="1141484"/>
            <a:ext cx="76276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quad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F818521-E54F-4ED3-BD46-366900912194}"/>
              </a:ext>
            </a:extLst>
          </p:cNvPr>
          <p:cNvSpPr txBox="1"/>
          <p:nvPr/>
        </p:nvSpPr>
        <p:spPr>
          <a:xfrm>
            <a:off x="3443254" y="1497106"/>
            <a:ext cx="47472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imi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F598B07-74A7-4E50-888B-BA0C81426D81}"/>
              </a:ext>
            </a:extLst>
          </p:cNvPr>
          <p:cNvSpPr/>
          <p:nvPr/>
        </p:nvSpPr>
        <p:spPr>
          <a:xfrm>
            <a:off x="4122050" y="1990164"/>
            <a:ext cx="1848485" cy="1814195"/>
          </a:xfrm>
          <a:custGeom>
            <a:avLst/>
            <a:gdLst/>
            <a:ahLst/>
            <a:cxnLst/>
            <a:rect l="l" t="t" r="r" b="b"/>
            <a:pathLst>
              <a:path w="1848485" h="1814195">
                <a:moveTo>
                  <a:pt x="0" y="52830"/>
                </a:moveTo>
                <a:lnTo>
                  <a:pt x="16120" y="97551"/>
                </a:lnTo>
                <a:lnTo>
                  <a:pt x="34799" y="152818"/>
                </a:lnTo>
                <a:lnTo>
                  <a:pt x="55844" y="217459"/>
                </a:lnTo>
                <a:lnTo>
                  <a:pt x="79066" y="290301"/>
                </a:lnTo>
                <a:lnTo>
                  <a:pt x="104275" y="370175"/>
                </a:lnTo>
                <a:lnTo>
                  <a:pt x="131279" y="455907"/>
                </a:lnTo>
                <a:lnTo>
                  <a:pt x="159888" y="546325"/>
                </a:lnTo>
                <a:lnTo>
                  <a:pt x="189911" y="640260"/>
                </a:lnTo>
                <a:lnTo>
                  <a:pt x="221159" y="736537"/>
                </a:lnTo>
                <a:lnTo>
                  <a:pt x="253441" y="833986"/>
                </a:lnTo>
                <a:lnTo>
                  <a:pt x="286565" y="931436"/>
                </a:lnTo>
                <a:lnTo>
                  <a:pt x="320342" y="1027713"/>
                </a:lnTo>
                <a:lnTo>
                  <a:pt x="354581" y="1121647"/>
                </a:lnTo>
                <a:lnTo>
                  <a:pt x="389092" y="1212066"/>
                </a:lnTo>
                <a:lnTo>
                  <a:pt x="423683" y="1297798"/>
                </a:lnTo>
                <a:lnTo>
                  <a:pt x="458165" y="1377671"/>
                </a:lnTo>
                <a:lnTo>
                  <a:pt x="492348" y="1450514"/>
                </a:lnTo>
                <a:lnTo>
                  <a:pt x="526039" y="1515155"/>
                </a:lnTo>
                <a:lnTo>
                  <a:pt x="559050" y="1570421"/>
                </a:lnTo>
                <a:lnTo>
                  <a:pt x="591189" y="1615143"/>
                </a:lnTo>
                <a:lnTo>
                  <a:pt x="623140" y="1652310"/>
                </a:lnTo>
                <a:lnTo>
                  <a:pt x="655671" y="1685684"/>
                </a:lnTo>
                <a:lnTo>
                  <a:pt x="688716" y="1715245"/>
                </a:lnTo>
                <a:lnTo>
                  <a:pt x="722209" y="1740972"/>
                </a:lnTo>
                <a:lnTo>
                  <a:pt x="756085" y="1762847"/>
                </a:lnTo>
                <a:lnTo>
                  <a:pt x="790278" y="1780848"/>
                </a:lnTo>
                <a:lnTo>
                  <a:pt x="859354" y="1805154"/>
                </a:lnTo>
                <a:lnTo>
                  <a:pt x="928913" y="1813731"/>
                </a:lnTo>
                <a:lnTo>
                  <a:pt x="963709" y="1812071"/>
                </a:lnTo>
                <a:lnTo>
                  <a:pt x="1033009" y="1796758"/>
                </a:lnTo>
                <a:lnTo>
                  <a:pt x="1101480" y="1765320"/>
                </a:lnTo>
                <a:lnTo>
                  <a:pt x="1135241" y="1743505"/>
                </a:lnTo>
                <a:lnTo>
                  <a:pt x="1168598" y="1717600"/>
                </a:lnTo>
                <a:lnTo>
                  <a:pt x="1201486" y="1687584"/>
                </a:lnTo>
                <a:lnTo>
                  <a:pt x="1233839" y="1653438"/>
                </a:lnTo>
                <a:lnTo>
                  <a:pt x="1265592" y="1615143"/>
                </a:lnTo>
                <a:lnTo>
                  <a:pt x="1297491" y="1568910"/>
                </a:lnTo>
                <a:lnTo>
                  <a:pt x="1330206" y="1511775"/>
                </a:lnTo>
                <a:lnTo>
                  <a:pt x="1363553" y="1444949"/>
                </a:lnTo>
                <a:lnTo>
                  <a:pt x="1397346" y="1369643"/>
                </a:lnTo>
                <a:lnTo>
                  <a:pt x="1431402" y="1287069"/>
                </a:lnTo>
                <a:lnTo>
                  <a:pt x="1465536" y="1198438"/>
                </a:lnTo>
                <a:lnTo>
                  <a:pt x="1499564" y="1104961"/>
                </a:lnTo>
                <a:lnTo>
                  <a:pt x="1533302" y="1007850"/>
                </a:lnTo>
                <a:lnTo>
                  <a:pt x="1566566" y="908316"/>
                </a:lnTo>
                <a:lnTo>
                  <a:pt x="1599170" y="807571"/>
                </a:lnTo>
                <a:lnTo>
                  <a:pt x="1630932" y="706826"/>
                </a:lnTo>
                <a:lnTo>
                  <a:pt x="1661666" y="607292"/>
                </a:lnTo>
                <a:lnTo>
                  <a:pt x="1691189" y="510181"/>
                </a:lnTo>
                <a:lnTo>
                  <a:pt x="1719316" y="416704"/>
                </a:lnTo>
                <a:lnTo>
                  <a:pt x="1745862" y="328073"/>
                </a:lnTo>
                <a:lnTo>
                  <a:pt x="1770644" y="245499"/>
                </a:lnTo>
                <a:lnTo>
                  <a:pt x="1793478" y="170193"/>
                </a:lnTo>
                <a:lnTo>
                  <a:pt x="1814178" y="103367"/>
                </a:lnTo>
                <a:lnTo>
                  <a:pt x="1832561" y="46232"/>
                </a:lnTo>
                <a:lnTo>
                  <a:pt x="1848443" y="0"/>
                </a:lnTo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BF8A80D-D8DF-4E02-98BE-401ED465BE18}"/>
              </a:ext>
            </a:extLst>
          </p:cNvPr>
          <p:cNvSpPr/>
          <p:nvPr/>
        </p:nvSpPr>
        <p:spPr>
          <a:xfrm>
            <a:off x="4964470" y="3663784"/>
            <a:ext cx="133985" cy="134620"/>
          </a:xfrm>
          <a:custGeom>
            <a:avLst/>
            <a:gdLst/>
            <a:ahLst/>
            <a:cxnLst/>
            <a:rect l="l" t="t" r="r" b="b"/>
            <a:pathLst>
              <a:path w="133985" h="134620">
                <a:moveTo>
                  <a:pt x="59994" y="0"/>
                </a:moveTo>
                <a:lnTo>
                  <a:pt x="22217" y="16976"/>
                </a:lnTo>
                <a:lnTo>
                  <a:pt x="1552" y="52533"/>
                </a:lnTo>
                <a:lnTo>
                  <a:pt x="0" y="66982"/>
                </a:lnTo>
                <a:lnTo>
                  <a:pt x="834" y="77590"/>
                </a:lnTo>
                <a:lnTo>
                  <a:pt x="19062" y="113428"/>
                </a:lnTo>
                <a:lnTo>
                  <a:pt x="56201" y="132819"/>
                </a:lnTo>
                <a:lnTo>
                  <a:pt x="71649" y="134230"/>
                </a:lnTo>
                <a:lnTo>
                  <a:pt x="84470" y="132125"/>
                </a:lnTo>
                <a:lnTo>
                  <a:pt x="123753" y="100015"/>
                </a:lnTo>
                <a:lnTo>
                  <a:pt x="133507" y="54023"/>
                </a:lnTo>
                <a:lnTo>
                  <a:pt x="129565" y="41248"/>
                </a:lnTo>
                <a:lnTo>
                  <a:pt x="103490" y="11351"/>
                </a:lnTo>
                <a:lnTo>
                  <a:pt x="599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23D5ABF-F360-4948-B545-999322F4DB89}"/>
              </a:ext>
            </a:extLst>
          </p:cNvPr>
          <p:cNvSpPr/>
          <p:nvPr/>
        </p:nvSpPr>
        <p:spPr>
          <a:xfrm>
            <a:off x="4964470" y="3663784"/>
            <a:ext cx="133985" cy="134620"/>
          </a:xfrm>
          <a:custGeom>
            <a:avLst/>
            <a:gdLst/>
            <a:ahLst/>
            <a:cxnLst/>
            <a:rect l="l" t="t" r="r" b="b"/>
            <a:pathLst>
              <a:path w="133985" h="134620">
                <a:moveTo>
                  <a:pt x="0" y="66982"/>
                </a:moveTo>
                <a:lnTo>
                  <a:pt x="12989" y="27202"/>
                </a:lnTo>
                <a:lnTo>
                  <a:pt x="46047" y="3046"/>
                </a:lnTo>
                <a:lnTo>
                  <a:pt x="59994" y="0"/>
                </a:lnTo>
                <a:lnTo>
                  <a:pt x="76115" y="1254"/>
                </a:lnTo>
                <a:lnTo>
                  <a:pt x="114369" y="19631"/>
                </a:lnTo>
                <a:lnTo>
                  <a:pt x="133507" y="54023"/>
                </a:lnTo>
                <a:lnTo>
                  <a:pt x="132641" y="71228"/>
                </a:lnTo>
                <a:lnTo>
                  <a:pt x="116241" y="111384"/>
                </a:lnTo>
                <a:lnTo>
                  <a:pt x="71650" y="134230"/>
                </a:lnTo>
                <a:lnTo>
                  <a:pt x="56201" y="132819"/>
                </a:lnTo>
                <a:lnTo>
                  <a:pt x="19063" y="113428"/>
                </a:lnTo>
                <a:lnTo>
                  <a:pt x="834" y="77590"/>
                </a:lnTo>
                <a:lnTo>
                  <a:pt x="0" y="6698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A69F621-46B1-426D-9248-7565416264FC}"/>
              </a:ext>
            </a:extLst>
          </p:cNvPr>
          <p:cNvSpPr/>
          <p:nvPr/>
        </p:nvSpPr>
        <p:spPr>
          <a:xfrm>
            <a:off x="4425792" y="2657038"/>
            <a:ext cx="558800" cy="1026160"/>
          </a:xfrm>
          <a:custGeom>
            <a:avLst/>
            <a:gdLst/>
            <a:ahLst/>
            <a:cxnLst/>
            <a:rect l="l" t="t" r="r" b="b"/>
            <a:pathLst>
              <a:path w="558800" h="1026160">
                <a:moveTo>
                  <a:pt x="22382" y="0"/>
                </a:moveTo>
                <a:lnTo>
                  <a:pt x="0" y="12007"/>
                </a:lnTo>
                <a:lnTo>
                  <a:pt x="511200" y="964937"/>
                </a:lnTo>
                <a:lnTo>
                  <a:pt x="488817" y="976944"/>
                </a:lnTo>
                <a:lnTo>
                  <a:pt x="558413" y="1026082"/>
                </a:lnTo>
                <a:lnTo>
                  <a:pt x="556310" y="952930"/>
                </a:lnTo>
                <a:lnTo>
                  <a:pt x="533582" y="952930"/>
                </a:lnTo>
                <a:lnTo>
                  <a:pt x="22382" y="0"/>
                </a:lnTo>
                <a:close/>
              </a:path>
              <a:path w="558800" h="1026160">
                <a:moveTo>
                  <a:pt x="555965" y="940922"/>
                </a:moveTo>
                <a:lnTo>
                  <a:pt x="533582" y="952930"/>
                </a:lnTo>
                <a:lnTo>
                  <a:pt x="556310" y="952930"/>
                </a:lnTo>
                <a:lnTo>
                  <a:pt x="555965" y="9409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4341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BF7C2-3505-44CC-AA91-D17DD442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A0E722-ADA1-45A1-977D-33A2A323E5C5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Se</a:t>
            </a:r>
            <a:r>
              <a:rPr lang="en-US" sz="3900" spc="-10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30">
                <a:latin typeface="Calibri Light"/>
                <a:cs typeface="Calibri Light"/>
              </a:rPr>
              <a:t>d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5FD528F-543B-40CE-8240-3EF3CFC035FC}"/>
              </a:ext>
            </a:extLst>
          </p:cNvPr>
          <p:cNvSpPr/>
          <p:nvPr/>
        </p:nvSpPr>
        <p:spPr>
          <a:xfrm>
            <a:off x="2371034" y="1731785"/>
            <a:ext cx="7850505" cy="3902710"/>
          </a:xfrm>
          <a:custGeom>
            <a:avLst/>
            <a:gdLst/>
            <a:ahLst/>
            <a:cxnLst/>
            <a:rect l="l" t="t" r="r" b="b"/>
            <a:pathLst>
              <a:path w="7850505" h="3902710">
                <a:moveTo>
                  <a:pt x="0" y="188965"/>
                </a:moveTo>
                <a:lnTo>
                  <a:pt x="19207" y="244763"/>
                </a:lnTo>
                <a:lnTo>
                  <a:pt x="41048" y="316390"/>
                </a:lnTo>
                <a:lnTo>
                  <a:pt x="65370" y="401885"/>
                </a:lnTo>
                <a:lnTo>
                  <a:pt x="92026" y="499289"/>
                </a:lnTo>
                <a:lnTo>
                  <a:pt x="120864" y="606642"/>
                </a:lnTo>
                <a:lnTo>
                  <a:pt x="151737" y="721983"/>
                </a:lnTo>
                <a:lnTo>
                  <a:pt x="184493" y="843354"/>
                </a:lnTo>
                <a:lnTo>
                  <a:pt x="218984" y="968793"/>
                </a:lnTo>
                <a:lnTo>
                  <a:pt x="255059" y="1096342"/>
                </a:lnTo>
                <a:lnTo>
                  <a:pt x="292569" y="1224040"/>
                </a:lnTo>
                <a:lnTo>
                  <a:pt x="331365" y="1349927"/>
                </a:lnTo>
                <a:lnTo>
                  <a:pt x="371296" y="1472044"/>
                </a:lnTo>
                <a:lnTo>
                  <a:pt x="412214" y="1588431"/>
                </a:lnTo>
                <a:lnTo>
                  <a:pt x="453968" y="1697127"/>
                </a:lnTo>
                <a:lnTo>
                  <a:pt x="496410" y="1796174"/>
                </a:lnTo>
                <a:lnTo>
                  <a:pt x="539388" y="1883610"/>
                </a:lnTo>
                <a:lnTo>
                  <a:pt x="582754" y="1957476"/>
                </a:lnTo>
                <a:lnTo>
                  <a:pt x="626358" y="2015813"/>
                </a:lnTo>
                <a:lnTo>
                  <a:pt x="670051" y="2056660"/>
                </a:lnTo>
                <a:lnTo>
                  <a:pt x="713682" y="2078058"/>
                </a:lnTo>
                <a:lnTo>
                  <a:pt x="758175" y="2076979"/>
                </a:lnTo>
                <a:lnTo>
                  <a:pt x="804437" y="2053373"/>
                </a:lnTo>
                <a:lnTo>
                  <a:pt x="852295" y="2009742"/>
                </a:lnTo>
                <a:lnTo>
                  <a:pt x="901575" y="1948590"/>
                </a:lnTo>
                <a:lnTo>
                  <a:pt x="952105" y="1872420"/>
                </a:lnTo>
                <a:lnTo>
                  <a:pt x="1003711" y="1783734"/>
                </a:lnTo>
                <a:lnTo>
                  <a:pt x="1056220" y="1685037"/>
                </a:lnTo>
                <a:lnTo>
                  <a:pt x="1109459" y="1578830"/>
                </a:lnTo>
                <a:lnTo>
                  <a:pt x="1163253" y="1467617"/>
                </a:lnTo>
                <a:lnTo>
                  <a:pt x="1217431" y="1353901"/>
                </a:lnTo>
                <a:lnTo>
                  <a:pt x="1271819" y="1240185"/>
                </a:lnTo>
                <a:lnTo>
                  <a:pt x="1326244" y="1128972"/>
                </a:lnTo>
                <a:lnTo>
                  <a:pt x="1380531" y="1022765"/>
                </a:lnTo>
                <a:lnTo>
                  <a:pt x="1434509" y="924067"/>
                </a:lnTo>
                <a:lnTo>
                  <a:pt x="1488004" y="835381"/>
                </a:lnTo>
                <a:lnTo>
                  <a:pt x="1540842" y="759211"/>
                </a:lnTo>
                <a:lnTo>
                  <a:pt x="1592850" y="698059"/>
                </a:lnTo>
                <a:lnTo>
                  <a:pt x="1643856" y="654429"/>
                </a:lnTo>
                <a:lnTo>
                  <a:pt x="1693686" y="630823"/>
                </a:lnTo>
                <a:lnTo>
                  <a:pt x="1742166" y="629744"/>
                </a:lnTo>
                <a:lnTo>
                  <a:pt x="1788169" y="650369"/>
                </a:lnTo>
                <a:lnTo>
                  <a:pt x="1830995" y="689062"/>
                </a:lnTo>
                <a:lnTo>
                  <a:pt x="1871139" y="744106"/>
                </a:lnTo>
                <a:lnTo>
                  <a:pt x="1909097" y="813785"/>
                </a:lnTo>
                <a:lnTo>
                  <a:pt x="1945365" y="896384"/>
                </a:lnTo>
                <a:lnTo>
                  <a:pt x="1980438" y="990186"/>
                </a:lnTo>
                <a:lnTo>
                  <a:pt x="2014813" y="1093476"/>
                </a:lnTo>
                <a:lnTo>
                  <a:pt x="2048986" y="1204538"/>
                </a:lnTo>
                <a:lnTo>
                  <a:pt x="2083452" y="1321655"/>
                </a:lnTo>
                <a:lnTo>
                  <a:pt x="2118708" y="1443111"/>
                </a:lnTo>
                <a:lnTo>
                  <a:pt x="2155250" y="1567191"/>
                </a:lnTo>
                <a:lnTo>
                  <a:pt x="2193572" y="1692179"/>
                </a:lnTo>
                <a:lnTo>
                  <a:pt x="2234172" y="1816358"/>
                </a:lnTo>
                <a:lnTo>
                  <a:pt x="2277545" y="1938013"/>
                </a:lnTo>
                <a:lnTo>
                  <a:pt x="2324188" y="2055428"/>
                </a:lnTo>
                <a:lnTo>
                  <a:pt x="2374595" y="2166886"/>
                </a:lnTo>
                <a:lnTo>
                  <a:pt x="2429263" y="2270672"/>
                </a:lnTo>
                <a:lnTo>
                  <a:pt x="2488689" y="2365070"/>
                </a:lnTo>
                <a:lnTo>
                  <a:pt x="2553367" y="2448363"/>
                </a:lnTo>
                <a:lnTo>
                  <a:pt x="2623794" y="2518837"/>
                </a:lnTo>
                <a:lnTo>
                  <a:pt x="2701371" y="2581329"/>
                </a:lnTo>
                <a:lnTo>
                  <a:pt x="2786615" y="2641707"/>
                </a:lnTo>
                <a:lnTo>
                  <a:pt x="2878690" y="2699799"/>
                </a:lnTo>
                <a:lnTo>
                  <a:pt x="2976763" y="2755430"/>
                </a:lnTo>
                <a:lnTo>
                  <a:pt x="3079999" y="2808428"/>
                </a:lnTo>
                <a:lnTo>
                  <a:pt x="3187563" y="2858619"/>
                </a:lnTo>
                <a:lnTo>
                  <a:pt x="3298622" y="2905830"/>
                </a:lnTo>
                <a:lnTo>
                  <a:pt x="3412341" y="2949888"/>
                </a:lnTo>
                <a:lnTo>
                  <a:pt x="3527886" y="2990619"/>
                </a:lnTo>
                <a:lnTo>
                  <a:pt x="3644422" y="3027850"/>
                </a:lnTo>
                <a:lnTo>
                  <a:pt x="3761115" y="3061407"/>
                </a:lnTo>
                <a:lnTo>
                  <a:pt x="3877131" y="3091118"/>
                </a:lnTo>
                <a:lnTo>
                  <a:pt x="3991635" y="3116809"/>
                </a:lnTo>
                <a:lnTo>
                  <a:pt x="4103794" y="3138307"/>
                </a:lnTo>
                <a:lnTo>
                  <a:pt x="4212772" y="3155438"/>
                </a:lnTo>
                <a:lnTo>
                  <a:pt x="4317736" y="3168029"/>
                </a:lnTo>
                <a:lnTo>
                  <a:pt x="4417852" y="3175907"/>
                </a:lnTo>
                <a:lnTo>
                  <a:pt x="4512284" y="3178899"/>
                </a:lnTo>
                <a:lnTo>
                  <a:pt x="4600199" y="3176831"/>
                </a:lnTo>
                <a:lnTo>
                  <a:pt x="4680762" y="3169530"/>
                </a:lnTo>
                <a:lnTo>
                  <a:pt x="4755062" y="3152105"/>
                </a:lnTo>
                <a:lnTo>
                  <a:pt x="4824956" y="3120884"/>
                </a:lnTo>
                <a:lnTo>
                  <a:pt x="4890757" y="3077550"/>
                </a:lnTo>
                <a:lnTo>
                  <a:pt x="4952780" y="3023789"/>
                </a:lnTo>
                <a:lnTo>
                  <a:pt x="5011341" y="2961286"/>
                </a:lnTo>
                <a:lnTo>
                  <a:pt x="5066753" y="2891723"/>
                </a:lnTo>
                <a:lnTo>
                  <a:pt x="5119333" y="2816787"/>
                </a:lnTo>
                <a:lnTo>
                  <a:pt x="5169394" y="2738161"/>
                </a:lnTo>
                <a:lnTo>
                  <a:pt x="5217252" y="2657530"/>
                </a:lnTo>
                <a:lnTo>
                  <a:pt x="5263221" y="2576579"/>
                </a:lnTo>
                <a:lnTo>
                  <a:pt x="5307616" y="2496991"/>
                </a:lnTo>
                <a:lnTo>
                  <a:pt x="5350752" y="2420452"/>
                </a:lnTo>
                <a:lnTo>
                  <a:pt x="5392945" y="2348646"/>
                </a:lnTo>
                <a:lnTo>
                  <a:pt x="5434507" y="2283258"/>
                </a:lnTo>
                <a:lnTo>
                  <a:pt x="5475755" y="2225971"/>
                </a:lnTo>
                <a:lnTo>
                  <a:pt x="5517004" y="2178471"/>
                </a:lnTo>
                <a:lnTo>
                  <a:pt x="5558567" y="2142442"/>
                </a:lnTo>
                <a:lnTo>
                  <a:pt x="5600761" y="2119569"/>
                </a:lnTo>
                <a:lnTo>
                  <a:pt x="5643899" y="2111535"/>
                </a:lnTo>
                <a:lnTo>
                  <a:pt x="5688297" y="2120027"/>
                </a:lnTo>
                <a:lnTo>
                  <a:pt x="5732244" y="2150801"/>
                </a:lnTo>
                <a:lnTo>
                  <a:pt x="5774015" y="2206397"/>
                </a:lnTo>
                <a:lnTo>
                  <a:pt x="5813901" y="2283665"/>
                </a:lnTo>
                <a:lnTo>
                  <a:pt x="5852194" y="2379457"/>
                </a:lnTo>
                <a:lnTo>
                  <a:pt x="5889185" y="2490624"/>
                </a:lnTo>
                <a:lnTo>
                  <a:pt x="5925165" y="2614019"/>
                </a:lnTo>
                <a:lnTo>
                  <a:pt x="5960425" y="2746491"/>
                </a:lnTo>
                <a:lnTo>
                  <a:pt x="5995258" y="2884893"/>
                </a:lnTo>
                <a:lnTo>
                  <a:pt x="6029954" y="3026077"/>
                </a:lnTo>
                <a:lnTo>
                  <a:pt x="6064804" y="3166894"/>
                </a:lnTo>
                <a:lnTo>
                  <a:pt x="6100101" y="3304195"/>
                </a:lnTo>
                <a:lnTo>
                  <a:pt x="6136135" y="3434831"/>
                </a:lnTo>
                <a:lnTo>
                  <a:pt x="6173198" y="3555655"/>
                </a:lnTo>
                <a:lnTo>
                  <a:pt x="6211581" y="3663518"/>
                </a:lnTo>
                <a:lnTo>
                  <a:pt x="6251575" y="3755271"/>
                </a:lnTo>
                <a:lnTo>
                  <a:pt x="6293472" y="3827766"/>
                </a:lnTo>
                <a:lnTo>
                  <a:pt x="6337564" y="3877854"/>
                </a:lnTo>
                <a:lnTo>
                  <a:pt x="6384141" y="3902387"/>
                </a:lnTo>
                <a:lnTo>
                  <a:pt x="6433494" y="3898216"/>
                </a:lnTo>
                <a:lnTo>
                  <a:pt x="6485917" y="3862193"/>
                </a:lnTo>
                <a:lnTo>
                  <a:pt x="6542971" y="3790947"/>
                </a:lnTo>
                <a:lnTo>
                  <a:pt x="6605545" y="3685574"/>
                </a:lnTo>
                <a:lnTo>
                  <a:pt x="6672915" y="3549623"/>
                </a:lnTo>
                <a:lnTo>
                  <a:pt x="6744356" y="3386646"/>
                </a:lnTo>
                <a:lnTo>
                  <a:pt x="6819145" y="3200191"/>
                </a:lnTo>
                <a:lnTo>
                  <a:pt x="6896557" y="2993808"/>
                </a:lnTo>
                <a:lnTo>
                  <a:pt x="6975868" y="2771047"/>
                </a:lnTo>
                <a:lnTo>
                  <a:pt x="7056354" y="2535459"/>
                </a:lnTo>
                <a:lnTo>
                  <a:pt x="7137292" y="2290593"/>
                </a:lnTo>
                <a:lnTo>
                  <a:pt x="7217956" y="2039999"/>
                </a:lnTo>
                <a:lnTo>
                  <a:pt x="7297623" y="1787227"/>
                </a:lnTo>
                <a:lnTo>
                  <a:pt x="7375570" y="1535827"/>
                </a:lnTo>
                <a:lnTo>
                  <a:pt x="7451071" y="1289348"/>
                </a:lnTo>
                <a:lnTo>
                  <a:pt x="7523403" y="1051341"/>
                </a:lnTo>
                <a:lnTo>
                  <a:pt x="7591842" y="825356"/>
                </a:lnTo>
                <a:lnTo>
                  <a:pt x="7655663" y="614942"/>
                </a:lnTo>
                <a:lnTo>
                  <a:pt x="7714143" y="423650"/>
                </a:lnTo>
                <a:lnTo>
                  <a:pt x="7766557" y="255028"/>
                </a:lnTo>
                <a:lnTo>
                  <a:pt x="7812182" y="112628"/>
                </a:lnTo>
                <a:lnTo>
                  <a:pt x="7850293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ABC0BF8-3A89-4FCA-8B01-6EE708148C98}"/>
              </a:ext>
            </a:extLst>
          </p:cNvPr>
          <p:cNvSpPr/>
          <p:nvPr/>
        </p:nvSpPr>
        <p:spPr>
          <a:xfrm>
            <a:off x="1982774" y="5814908"/>
            <a:ext cx="8989060" cy="76200"/>
          </a:xfrm>
          <a:custGeom>
            <a:avLst/>
            <a:gdLst/>
            <a:ahLst/>
            <a:cxnLst/>
            <a:rect l="l" t="t" r="r" b="b"/>
            <a:pathLst>
              <a:path w="8989060" h="76200">
                <a:moveTo>
                  <a:pt x="0" y="28573"/>
                </a:moveTo>
                <a:lnTo>
                  <a:pt x="0" y="47623"/>
                </a:lnTo>
                <a:lnTo>
                  <a:pt x="8912702" y="47625"/>
                </a:lnTo>
                <a:lnTo>
                  <a:pt x="8912702" y="76200"/>
                </a:lnTo>
                <a:lnTo>
                  <a:pt x="8988902" y="38100"/>
                </a:lnTo>
                <a:lnTo>
                  <a:pt x="8969852" y="28575"/>
                </a:lnTo>
                <a:lnTo>
                  <a:pt x="0" y="28573"/>
                </a:lnTo>
                <a:close/>
              </a:path>
              <a:path w="8989060" h="76200">
                <a:moveTo>
                  <a:pt x="8912702" y="0"/>
                </a:moveTo>
                <a:lnTo>
                  <a:pt x="8912702" y="28575"/>
                </a:lnTo>
                <a:lnTo>
                  <a:pt x="8969852" y="28575"/>
                </a:lnTo>
                <a:lnTo>
                  <a:pt x="8912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B317B19-73AE-449C-B5CB-9BB378A7953F}"/>
              </a:ext>
            </a:extLst>
          </p:cNvPr>
          <p:cNvSpPr/>
          <p:nvPr/>
        </p:nvSpPr>
        <p:spPr>
          <a:xfrm>
            <a:off x="1944673" y="1514923"/>
            <a:ext cx="76200" cy="4338320"/>
          </a:xfrm>
          <a:custGeom>
            <a:avLst/>
            <a:gdLst/>
            <a:ahLst/>
            <a:cxnLst/>
            <a:rect l="l" t="t" r="r" b="b"/>
            <a:pathLst>
              <a:path w="76200" h="4338320">
                <a:moveTo>
                  <a:pt x="47625" y="76200"/>
                </a:moveTo>
                <a:lnTo>
                  <a:pt x="28575" y="76200"/>
                </a:lnTo>
                <a:lnTo>
                  <a:pt x="28575" y="4338084"/>
                </a:lnTo>
                <a:lnTo>
                  <a:pt x="47625" y="4338084"/>
                </a:lnTo>
                <a:lnTo>
                  <a:pt x="47625" y="76200"/>
                </a:lnTo>
                <a:close/>
              </a:path>
              <a:path w="76200" h="43383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185CFC1-D363-4918-9A1F-A389280CB793}"/>
              </a:ext>
            </a:extLst>
          </p:cNvPr>
          <p:cNvSpPr txBox="1"/>
          <p:nvPr/>
        </p:nvSpPr>
        <p:spPr>
          <a:xfrm>
            <a:off x="947368" y="1681196"/>
            <a:ext cx="6407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475826D-FB66-4D6A-B787-D488F4F349D5}"/>
              </a:ext>
            </a:extLst>
          </p:cNvPr>
          <p:cNvSpPr txBox="1"/>
          <p:nvPr/>
        </p:nvSpPr>
        <p:spPr>
          <a:xfrm>
            <a:off x="10330498" y="5474960"/>
            <a:ext cx="459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w1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8DB307B-ED63-422B-98F8-6931C7BF7CB0}"/>
              </a:ext>
            </a:extLst>
          </p:cNvPr>
          <p:cNvSpPr/>
          <p:nvPr/>
        </p:nvSpPr>
        <p:spPr>
          <a:xfrm>
            <a:off x="5155378" y="4208374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4">
                <a:moveTo>
                  <a:pt x="68061" y="0"/>
                </a:moveTo>
                <a:lnTo>
                  <a:pt x="29662" y="16087"/>
                </a:lnTo>
                <a:lnTo>
                  <a:pt x="5238" y="49099"/>
                </a:lnTo>
                <a:lnTo>
                  <a:pt x="0" y="77229"/>
                </a:lnTo>
                <a:lnTo>
                  <a:pt x="223" y="83152"/>
                </a:lnTo>
                <a:lnTo>
                  <a:pt x="13180" y="119624"/>
                </a:lnTo>
                <a:lnTo>
                  <a:pt x="44117" y="145044"/>
                </a:lnTo>
                <a:lnTo>
                  <a:pt x="90284" y="154072"/>
                </a:lnTo>
                <a:lnTo>
                  <a:pt x="103736" y="150618"/>
                </a:lnTo>
                <a:lnTo>
                  <a:pt x="136867" y="127353"/>
                </a:lnTo>
                <a:lnTo>
                  <a:pt x="154327" y="88898"/>
                </a:lnTo>
                <a:lnTo>
                  <a:pt x="155592" y="73630"/>
                </a:lnTo>
                <a:lnTo>
                  <a:pt x="153781" y="60204"/>
                </a:lnTo>
                <a:lnTo>
                  <a:pt x="135197" y="25728"/>
                </a:lnTo>
                <a:lnTo>
                  <a:pt x="99572" y="4293"/>
                </a:lnTo>
                <a:lnTo>
                  <a:pt x="680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B78CD0C-58E0-4613-82B5-ECAC3268C7BE}"/>
              </a:ext>
            </a:extLst>
          </p:cNvPr>
          <p:cNvSpPr/>
          <p:nvPr/>
        </p:nvSpPr>
        <p:spPr>
          <a:xfrm>
            <a:off x="5155378" y="4208374"/>
            <a:ext cx="156210" cy="154305"/>
          </a:xfrm>
          <a:custGeom>
            <a:avLst/>
            <a:gdLst/>
            <a:ahLst/>
            <a:cxnLst/>
            <a:rect l="l" t="t" r="r" b="b"/>
            <a:pathLst>
              <a:path w="156210" h="154304">
                <a:moveTo>
                  <a:pt x="0" y="77229"/>
                </a:moveTo>
                <a:lnTo>
                  <a:pt x="11416" y="36624"/>
                </a:lnTo>
                <a:lnTo>
                  <a:pt x="41237" y="8515"/>
                </a:lnTo>
                <a:lnTo>
                  <a:pt x="68061" y="0"/>
                </a:lnTo>
                <a:lnTo>
                  <a:pt x="84507" y="1009"/>
                </a:lnTo>
                <a:lnTo>
                  <a:pt x="125045" y="16859"/>
                </a:lnTo>
                <a:lnTo>
                  <a:pt x="149693" y="47607"/>
                </a:lnTo>
                <a:lnTo>
                  <a:pt x="155592" y="73630"/>
                </a:lnTo>
                <a:lnTo>
                  <a:pt x="154327" y="88898"/>
                </a:lnTo>
                <a:lnTo>
                  <a:pt x="136867" y="127353"/>
                </a:lnTo>
                <a:lnTo>
                  <a:pt x="103736" y="150618"/>
                </a:lnTo>
                <a:lnTo>
                  <a:pt x="90284" y="154072"/>
                </a:lnTo>
                <a:lnTo>
                  <a:pt x="73372" y="153214"/>
                </a:lnTo>
                <a:lnTo>
                  <a:pt x="31977" y="138128"/>
                </a:lnTo>
                <a:lnTo>
                  <a:pt x="6728" y="108431"/>
                </a:lnTo>
                <a:lnTo>
                  <a:pt x="0" y="7722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CA73CBD-540D-4A9A-9B46-1D6BE1C883E9}"/>
              </a:ext>
            </a:extLst>
          </p:cNvPr>
          <p:cNvSpPr txBox="1"/>
          <p:nvPr/>
        </p:nvSpPr>
        <p:spPr>
          <a:xfrm>
            <a:off x="3443254" y="1141484"/>
            <a:ext cx="76276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quad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10E2BF5-4AD5-4910-954A-C55E9E1039B9}"/>
              </a:ext>
            </a:extLst>
          </p:cNvPr>
          <p:cNvSpPr txBox="1"/>
          <p:nvPr/>
        </p:nvSpPr>
        <p:spPr>
          <a:xfrm>
            <a:off x="3443254" y="1497106"/>
            <a:ext cx="47472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imi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FA54351-3659-43E3-A79B-AC2D5C5DD1F8}"/>
              </a:ext>
            </a:extLst>
          </p:cNvPr>
          <p:cNvSpPr/>
          <p:nvPr/>
        </p:nvSpPr>
        <p:spPr>
          <a:xfrm>
            <a:off x="4558551" y="3978908"/>
            <a:ext cx="4114800" cy="772160"/>
          </a:xfrm>
          <a:custGeom>
            <a:avLst/>
            <a:gdLst/>
            <a:ahLst/>
            <a:cxnLst/>
            <a:rect l="l" t="t" r="r" b="b"/>
            <a:pathLst>
              <a:path w="4114800" h="772160">
                <a:moveTo>
                  <a:pt x="0" y="22480"/>
                </a:moveTo>
                <a:lnTo>
                  <a:pt x="35886" y="41510"/>
                </a:lnTo>
                <a:lnTo>
                  <a:pt x="77465" y="65027"/>
                </a:lnTo>
                <a:lnTo>
                  <a:pt x="124315" y="92533"/>
                </a:lnTo>
                <a:lnTo>
                  <a:pt x="176009" y="123529"/>
                </a:lnTo>
                <a:lnTo>
                  <a:pt x="232125" y="157517"/>
                </a:lnTo>
                <a:lnTo>
                  <a:pt x="292239" y="193998"/>
                </a:lnTo>
                <a:lnTo>
                  <a:pt x="355925" y="232473"/>
                </a:lnTo>
                <a:lnTo>
                  <a:pt x="422761" y="272444"/>
                </a:lnTo>
                <a:lnTo>
                  <a:pt x="492321" y="313412"/>
                </a:lnTo>
                <a:lnTo>
                  <a:pt x="564182" y="354879"/>
                </a:lnTo>
                <a:lnTo>
                  <a:pt x="637920" y="396346"/>
                </a:lnTo>
                <a:lnTo>
                  <a:pt x="713111" y="437314"/>
                </a:lnTo>
                <a:lnTo>
                  <a:pt x="789330" y="477285"/>
                </a:lnTo>
                <a:lnTo>
                  <a:pt x="866154" y="515760"/>
                </a:lnTo>
                <a:lnTo>
                  <a:pt x="943158" y="552241"/>
                </a:lnTo>
                <a:lnTo>
                  <a:pt x="1019918" y="586229"/>
                </a:lnTo>
                <a:lnTo>
                  <a:pt x="1096011" y="617225"/>
                </a:lnTo>
                <a:lnTo>
                  <a:pt x="1171012" y="644731"/>
                </a:lnTo>
                <a:lnTo>
                  <a:pt x="1244496" y="668248"/>
                </a:lnTo>
                <a:lnTo>
                  <a:pt x="1316041" y="687278"/>
                </a:lnTo>
                <a:lnTo>
                  <a:pt x="1387167" y="703094"/>
                </a:lnTo>
                <a:lnTo>
                  <a:pt x="1459584" y="717295"/>
                </a:lnTo>
                <a:lnTo>
                  <a:pt x="1533144" y="729874"/>
                </a:lnTo>
                <a:lnTo>
                  <a:pt x="1607703" y="740821"/>
                </a:lnTo>
                <a:lnTo>
                  <a:pt x="1683114" y="750129"/>
                </a:lnTo>
                <a:lnTo>
                  <a:pt x="1759231" y="757789"/>
                </a:lnTo>
                <a:lnTo>
                  <a:pt x="1835909" y="763793"/>
                </a:lnTo>
                <a:lnTo>
                  <a:pt x="1913001" y="768132"/>
                </a:lnTo>
                <a:lnTo>
                  <a:pt x="1990361" y="770797"/>
                </a:lnTo>
                <a:lnTo>
                  <a:pt x="2067845" y="771781"/>
                </a:lnTo>
                <a:lnTo>
                  <a:pt x="2145304" y="771075"/>
                </a:lnTo>
                <a:lnTo>
                  <a:pt x="2222595" y="768671"/>
                </a:lnTo>
                <a:lnTo>
                  <a:pt x="2299571" y="764559"/>
                </a:lnTo>
                <a:lnTo>
                  <a:pt x="2376085" y="758733"/>
                </a:lnTo>
                <a:lnTo>
                  <a:pt x="2451993" y="751182"/>
                </a:lnTo>
                <a:lnTo>
                  <a:pt x="2527148" y="741899"/>
                </a:lnTo>
                <a:lnTo>
                  <a:pt x="2601404" y="730876"/>
                </a:lnTo>
                <a:lnTo>
                  <a:pt x="2674615" y="718104"/>
                </a:lnTo>
                <a:lnTo>
                  <a:pt x="2746636" y="703574"/>
                </a:lnTo>
                <a:lnTo>
                  <a:pt x="2817321" y="687278"/>
                </a:lnTo>
                <a:lnTo>
                  <a:pt x="2888332" y="667605"/>
                </a:lnTo>
                <a:lnTo>
                  <a:pt x="2961160" y="643293"/>
                </a:lnTo>
                <a:lnTo>
                  <a:pt x="3035392" y="614857"/>
                </a:lnTo>
                <a:lnTo>
                  <a:pt x="3110619" y="582813"/>
                </a:lnTo>
                <a:lnTo>
                  <a:pt x="3186430" y="547676"/>
                </a:lnTo>
                <a:lnTo>
                  <a:pt x="3262416" y="509961"/>
                </a:lnTo>
                <a:lnTo>
                  <a:pt x="3338166" y="470185"/>
                </a:lnTo>
                <a:lnTo>
                  <a:pt x="3413270" y="428862"/>
                </a:lnTo>
                <a:lnTo>
                  <a:pt x="3487317" y="386508"/>
                </a:lnTo>
                <a:lnTo>
                  <a:pt x="3559898" y="343639"/>
                </a:lnTo>
                <a:lnTo>
                  <a:pt x="3630603" y="300769"/>
                </a:lnTo>
                <a:lnTo>
                  <a:pt x="3699020" y="258416"/>
                </a:lnTo>
                <a:lnTo>
                  <a:pt x="3764740" y="217093"/>
                </a:lnTo>
                <a:lnTo>
                  <a:pt x="3827353" y="177316"/>
                </a:lnTo>
                <a:lnTo>
                  <a:pt x="3886448" y="139602"/>
                </a:lnTo>
                <a:lnTo>
                  <a:pt x="3941615" y="104465"/>
                </a:lnTo>
                <a:lnTo>
                  <a:pt x="3992444" y="72421"/>
                </a:lnTo>
                <a:lnTo>
                  <a:pt x="4038525" y="43985"/>
                </a:lnTo>
                <a:lnTo>
                  <a:pt x="4079447" y="19672"/>
                </a:lnTo>
                <a:lnTo>
                  <a:pt x="4114801" y="0"/>
                </a:lnTo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3A5C1A1-FDC3-4BC2-81AE-7EEC35A3FA80}"/>
              </a:ext>
            </a:extLst>
          </p:cNvPr>
          <p:cNvSpPr/>
          <p:nvPr/>
        </p:nvSpPr>
        <p:spPr>
          <a:xfrm>
            <a:off x="6551222" y="4588853"/>
            <a:ext cx="133985" cy="134620"/>
          </a:xfrm>
          <a:custGeom>
            <a:avLst/>
            <a:gdLst/>
            <a:ahLst/>
            <a:cxnLst/>
            <a:rect l="l" t="t" r="r" b="b"/>
            <a:pathLst>
              <a:path w="133984" h="134620">
                <a:moveTo>
                  <a:pt x="59994" y="0"/>
                </a:moveTo>
                <a:lnTo>
                  <a:pt x="22217" y="16976"/>
                </a:lnTo>
                <a:lnTo>
                  <a:pt x="1552" y="52533"/>
                </a:lnTo>
                <a:lnTo>
                  <a:pt x="0" y="66982"/>
                </a:lnTo>
                <a:lnTo>
                  <a:pt x="834" y="77590"/>
                </a:lnTo>
                <a:lnTo>
                  <a:pt x="19063" y="113428"/>
                </a:lnTo>
                <a:lnTo>
                  <a:pt x="56201" y="132819"/>
                </a:lnTo>
                <a:lnTo>
                  <a:pt x="71649" y="134230"/>
                </a:lnTo>
                <a:lnTo>
                  <a:pt x="84470" y="132125"/>
                </a:lnTo>
                <a:lnTo>
                  <a:pt x="123754" y="100015"/>
                </a:lnTo>
                <a:lnTo>
                  <a:pt x="133507" y="54023"/>
                </a:lnTo>
                <a:lnTo>
                  <a:pt x="129565" y="41248"/>
                </a:lnTo>
                <a:lnTo>
                  <a:pt x="103491" y="11350"/>
                </a:lnTo>
                <a:lnTo>
                  <a:pt x="599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9677E3-C993-4EE5-9A04-706BCF079696}"/>
              </a:ext>
            </a:extLst>
          </p:cNvPr>
          <p:cNvSpPr/>
          <p:nvPr/>
        </p:nvSpPr>
        <p:spPr>
          <a:xfrm>
            <a:off x="6551222" y="4588853"/>
            <a:ext cx="133985" cy="134620"/>
          </a:xfrm>
          <a:custGeom>
            <a:avLst/>
            <a:gdLst/>
            <a:ahLst/>
            <a:cxnLst/>
            <a:rect l="l" t="t" r="r" b="b"/>
            <a:pathLst>
              <a:path w="133984" h="134620">
                <a:moveTo>
                  <a:pt x="0" y="66982"/>
                </a:moveTo>
                <a:lnTo>
                  <a:pt x="12989" y="27202"/>
                </a:lnTo>
                <a:lnTo>
                  <a:pt x="46047" y="3046"/>
                </a:lnTo>
                <a:lnTo>
                  <a:pt x="59994" y="0"/>
                </a:lnTo>
                <a:lnTo>
                  <a:pt x="76115" y="1254"/>
                </a:lnTo>
                <a:lnTo>
                  <a:pt x="114369" y="19631"/>
                </a:lnTo>
                <a:lnTo>
                  <a:pt x="133507" y="54023"/>
                </a:lnTo>
                <a:lnTo>
                  <a:pt x="132641" y="71228"/>
                </a:lnTo>
                <a:lnTo>
                  <a:pt x="116241" y="111384"/>
                </a:lnTo>
                <a:lnTo>
                  <a:pt x="71650" y="134230"/>
                </a:lnTo>
                <a:lnTo>
                  <a:pt x="56201" y="132819"/>
                </a:lnTo>
                <a:lnTo>
                  <a:pt x="19063" y="113428"/>
                </a:lnTo>
                <a:lnTo>
                  <a:pt x="834" y="77590"/>
                </a:lnTo>
                <a:lnTo>
                  <a:pt x="0" y="6698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6619E40-69CA-43EB-889D-B964BE6B3324}"/>
              </a:ext>
            </a:extLst>
          </p:cNvPr>
          <p:cNvSpPr/>
          <p:nvPr/>
        </p:nvSpPr>
        <p:spPr>
          <a:xfrm>
            <a:off x="5307420" y="4273434"/>
            <a:ext cx="1243965" cy="397510"/>
          </a:xfrm>
          <a:custGeom>
            <a:avLst/>
            <a:gdLst/>
            <a:ahLst/>
            <a:cxnLst/>
            <a:rect l="l" t="t" r="r" b="b"/>
            <a:pathLst>
              <a:path w="1243965" h="397510">
                <a:moveTo>
                  <a:pt x="7265" y="0"/>
                </a:moveTo>
                <a:lnTo>
                  <a:pt x="0" y="24339"/>
                </a:lnTo>
                <a:lnTo>
                  <a:pt x="1167154" y="372772"/>
                </a:lnTo>
                <a:lnTo>
                  <a:pt x="1159888" y="397111"/>
                </a:lnTo>
                <a:lnTo>
                  <a:pt x="1243802" y="382402"/>
                </a:lnTo>
                <a:lnTo>
                  <a:pt x="1207614" y="348434"/>
                </a:lnTo>
                <a:lnTo>
                  <a:pt x="1174419" y="348434"/>
                </a:lnTo>
                <a:lnTo>
                  <a:pt x="7265" y="0"/>
                </a:lnTo>
                <a:close/>
              </a:path>
              <a:path w="1243965" h="397510">
                <a:moveTo>
                  <a:pt x="1181685" y="324096"/>
                </a:moveTo>
                <a:lnTo>
                  <a:pt x="1174419" y="348434"/>
                </a:lnTo>
                <a:lnTo>
                  <a:pt x="1207614" y="348434"/>
                </a:lnTo>
                <a:lnTo>
                  <a:pt x="1181685" y="3240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B8DAD6F-7A37-4EFF-A594-1DE070581E78}"/>
              </a:ext>
            </a:extLst>
          </p:cNvPr>
          <p:cNvSpPr txBox="1"/>
          <p:nvPr/>
        </p:nvSpPr>
        <p:spPr>
          <a:xfrm>
            <a:off x="4837264" y="3172852"/>
            <a:ext cx="316738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120" marR="5080" indent="-440055">
              <a:lnSpc>
                <a:spcPct val="100699"/>
              </a:lnSpc>
            </a:pPr>
            <a:r>
              <a:rPr sz="2400" spc="-18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ep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2770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F247B4-6707-4C41-B494-90E74917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1302208-6937-4B74-8FD0-C5C1361585F0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Se</a:t>
            </a:r>
            <a:r>
              <a:rPr lang="en-US" sz="3900" spc="-10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30">
                <a:latin typeface="Calibri Light"/>
                <a:cs typeface="Calibri Light"/>
              </a:rPr>
              <a:t>d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2ED804C-E813-45A6-AEC1-7F5D435C8423}"/>
              </a:ext>
            </a:extLst>
          </p:cNvPr>
          <p:cNvSpPr txBox="1"/>
          <p:nvPr/>
        </p:nvSpPr>
        <p:spPr>
          <a:xfrm>
            <a:off x="708045" y="1494396"/>
            <a:ext cx="39547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nd-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pan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4D520C5-873E-4312-B908-BE1D480D9452}"/>
              </a:ext>
            </a:extLst>
          </p:cNvPr>
          <p:cNvSpPr txBox="1"/>
          <p:nvPr/>
        </p:nvSpPr>
        <p:spPr>
          <a:xfrm>
            <a:off x="837211" y="3509615"/>
            <a:ext cx="8636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Sol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EDB8849-9E1D-4234-8CB7-89FB7E82E0A3}"/>
              </a:ext>
            </a:extLst>
          </p:cNvPr>
          <p:cNvSpPr/>
          <p:nvPr/>
        </p:nvSpPr>
        <p:spPr>
          <a:xfrm>
            <a:off x="598877" y="2053883"/>
            <a:ext cx="11312348" cy="48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720F73A-AEF2-4CA9-A8BB-957917FDDC07}"/>
              </a:ext>
            </a:extLst>
          </p:cNvPr>
          <p:cNvSpPr/>
          <p:nvPr/>
        </p:nvSpPr>
        <p:spPr>
          <a:xfrm>
            <a:off x="1828800" y="4039289"/>
            <a:ext cx="85344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1513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E8D539-F472-4260-B181-93F2E83C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0FEFF67-0604-4F96-9D79-5FE801BB6EE4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Se</a:t>
            </a:r>
            <a:r>
              <a:rPr lang="en-US" sz="3900" spc="-10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30">
                <a:latin typeface="Calibri Light"/>
                <a:cs typeface="Calibri Light"/>
              </a:rPr>
              <a:t>d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A7E1D6-2E21-4ADC-9D17-1DE8504E388A}"/>
              </a:ext>
            </a:extLst>
          </p:cNvPr>
          <p:cNvSpPr txBox="1"/>
          <p:nvPr/>
        </p:nvSpPr>
        <p:spPr>
          <a:xfrm>
            <a:off x="708045" y="1494396"/>
            <a:ext cx="39547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nd-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pan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9803F0-78AD-4232-A645-93196BFDBA66}"/>
              </a:ext>
            </a:extLst>
          </p:cNvPr>
          <p:cNvSpPr txBox="1"/>
          <p:nvPr/>
        </p:nvSpPr>
        <p:spPr>
          <a:xfrm>
            <a:off x="837211" y="3509615"/>
            <a:ext cx="8636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Sol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833B65-DEDF-4D31-83D8-E137D91B328F}"/>
              </a:ext>
            </a:extLst>
          </p:cNvPr>
          <p:cNvSpPr/>
          <p:nvPr/>
        </p:nvSpPr>
        <p:spPr>
          <a:xfrm>
            <a:off x="598877" y="2053883"/>
            <a:ext cx="11312348" cy="48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3A62FB6-4D3B-495D-BE40-F5F9BC3DBADD}"/>
              </a:ext>
            </a:extLst>
          </p:cNvPr>
          <p:cNvSpPr/>
          <p:nvPr/>
        </p:nvSpPr>
        <p:spPr>
          <a:xfrm>
            <a:off x="1828800" y="4039289"/>
            <a:ext cx="85344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015D7F3-833C-4A34-84B5-38EAF9672CD9}"/>
              </a:ext>
            </a:extLst>
          </p:cNvPr>
          <p:cNvSpPr txBox="1"/>
          <p:nvPr/>
        </p:nvSpPr>
        <p:spPr>
          <a:xfrm>
            <a:off x="947368" y="5357271"/>
            <a:ext cx="43859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6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is t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is i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3200" spc="-8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ti</a:t>
            </a:r>
            <a:r>
              <a:rPr sz="3200" spc="-4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l?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1118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7EC29D-7113-4296-98F0-2D3987C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C3C2DE8-9BB5-449B-A21C-7138C8F82B19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Se</a:t>
            </a:r>
            <a:r>
              <a:rPr lang="en-US" sz="3900" spc="-10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n</a:t>
            </a:r>
            <a:r>
              <a:rPr lang="en-US" sz="3900" spc="30">
                <a:latin typeface="Calibri Light"/>
                <a:cs typeface="Calibri Light"/>
              </a:rPr>
              <a:t>d</a:t>
            </a:r>
            <a:r>
              <a:rPr lang="en-US" sz="3900" spc="20">
                <a:latin typeface="Calibri Light"/>
                <a:cs typeface="Calibri Light"/>
              </a:rPr>
              <a:t>-</a:t>
            </a:r>
            <a:r>
              <a:rPr lang="en-US" sz="3900" spc="45">
                <a:latin typeface="Calibri Light"/>
                <a:cs typeface="Calibri Light"/>
              </a:rPr>
              <a:t>O</a:t>
            </a:r>
            <a:r>
              <a:rPr lang="en-US" sz="3900" spc="-35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de</a:t>
            </a:r>
            <a:r>
              <a:rPr lang="en-US" sz="3900" spc="25">
                <a:latin typeface="Calibri Light"/>
                <a:cs typeface="Calibri Light"/>
              </a:rPr>
              <a:t>r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4000" spc="-35"/>
              <a:t>O</a:t>
            </a:r>
            <a:r>
              <a:rPr lang="en-US" sz="4000" spc="-45"/>
              <a:t>p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m</a:t>
            </a:r>
            <a:r>
              <a:rPr lang="en-US" sz="4000" spc="-5"/>
              <a:t>i</a:t>
            </a:r>
            <a:r>
              <a:rPr lang="en-US" sz="4000" spc="-95"/>
              <a:t>z</a:t>
            </a:r>
            <a:r>
              <a:rPr lang="en-US" sz="4000" spc="-55"/>
              <a:t>a</a:t>
            </a:r>
            <a:r>
              <a:rPr lang="en-US" sz="4000" spc="-20"/>
              <a:t>t</a:t>
            </a:r>
            <a:r>
              <a:rPr lang="en-US" sz="4000" spc="-5"/>
              <a:t>i</a:t>
            </a:r>
            <a:r>
              <a:rPr lang="en-US" sz="4000"/>
              <a:t>o</a:t>
            </a:r>
            <a:r>
              <a:rPr lang="en-US" sz="4000" spc="-25"/>
              <a:t>n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A03448-6FF5-4CCB-9F6E-4196E245EF39}"/>
              </a:ext>
            </a:extLst>
          </p:cNvPr>
          <p:cNvSpPr txBox="1"/>
          <p:nvPr/>
        </p:nvSpPr>
        <p:spPr>
          <a:xfrm>
            <a:off x="708045" y="1494396"/>
            <a:ext cx="395477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nd-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lo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pan</a:t>
            </a:r>
            <a:r>
              <a:rPr sz="2400" spc="-5" dirty="0">
                <a:latin typeface="Calibri"/>
                <a:cs typeface="Calibri"/>
              </a:rPr>
              <a:t>sio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F533629-B0E1-47E9-AD8F-0B918D9FC6F6}"/>
              </a:ext>
            </a:extLst>
          </p:cNvPr>
          <p:cNvSpPr txBox="1"/>
          <p:nvPr/>
        </p:nvSpPr>
        <p:spPr>
          <a:xfrm>
            <a:off x="837211" y="3509615"/>
            <a:ext cx="8636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Sol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47A44E-C4A4-4EF5-9913-2A34593B3B1B}"/>
              </a:ext>
            </a:extLst>
          </p:cNvPr>
          <p:cNvSpPr/>
          <p:nvPr/>
        </p:nvSpPr>
        <p:spPr>
          <a:xfrm>
            <a:off x="598877" y="2053883"/>
            <a:ext cx="11312348" cy="48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3C9FD7F-E107-43B5-8866-B58593A79771}"/>
              </a:ext>
            </a:extLst>
          </p:cNvPr>
          <p:cNvSpPr/>
          <p:nvPr/>
        </p:nvSpPr>
        <p:spPr>
          <a:xfrm>
            <a:off x="1828800" y="4039289"/>
            <a:ext cx="85344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E405148-45BC-45DF-9087-BCD90F5F30E1}"/>
              </a:ext>
            </a:extLst>
          </p:cNvPr>
          <p:cNvSpPr txBox="1"/>
          <p:nvPr/>
        </p:nvSpPr>
        <p:spPr>
          <a:xfrm>
            <a:off x="947368" y="5357271"/>
            <a:ext cx="438594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6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is t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is i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3200" spc="-8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ti</a:t>
            </a:r>
            <a:r>
              <a:rPr sz="3200" spc="-4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36D0092-4E81-40A3-8469-91500A6EB1FA}"/>
              </a:ext>
            </a:extLst>
          </p:cNvPr>
          <p:cNvSpPr txBox="1"/>
          <p:nvPr/>
        </p:nvSpPr>
        <p:spPr>
          <a:xfrm>
            <a:off x="6205167" y="5091846"/>
            <a:ext cx="423037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0550">
              <a:lnSpc>
                <a:spcPct val="100699"/>
              </a:lnSpc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ssi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O(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N^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emen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0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O(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^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(</a:t>
            </a:r>
            <a:r>
              <a:rPr sz="2400" spc="-2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Hund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3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illio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42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C9F28E-33D1-461C-96C8-B16B350D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4A6C833-5DF7-44AD-AEE9-25F8E8856938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4578AA-CAFF-4ABF-99B2-E98B5D45EC0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0DF8AA7-35CE-4785-8268-CAE9F0732BF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31EA55-543C-43CF-9A9E-C734A51B057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B5D7BC3-F40B-4E5B-9C35-31A0C78D6E2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3F8F9AE3-C228-4F1B-9FFA-04F504F5A18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5366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45BC42-E527-4E07-9A24-7FC66F2A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A1C774A-D6DD-4D89-ABD6-05DCD6A6DD69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150" spc="55">
                <a:latin typeface="Calibri Light"/>
                <a:cs typeface="Calibri Light"/>
              </a:rPr>
              <a:t>Se</a:t>
            </a:r>
            <a:r>
              <a:rPr lang="en-US" sz="4150" spc="5">
                <a:latin typeface="Calibri Light"/>
                <a:cs typeface="Calibri Light"/>
              </a:rPr>
              <a:t>c</a:t>
            </a:r>
            <a:r>
              <a:rPr lang="en-US" sz="4150" spc="55">
                <a:latin typeface="Calibri Light"/>
                <a:cs typeface="Calibri Light"/>
              </a:rPr>
              <a:t>o</a:t>
            </a:r>
            <a:r>
              <a:rPr lang="en-US" sz="4150" spc="60">
                <a:latin typeface="Calibri Light"/>
                <a:cs typeface="Calibri Light"/>
              </a:rPr>
              <a:t>nd</a:t>
            </a:r>
            <a:r>
              <a:rPr lang="en-US" sz="4150" spc="50">
                <a:latin typeface="Calibri Light"/>
                <a:cs typeface="Calibri Light"/>
              </a:rPr>
              <a:t>-O</a:t>
            </a:r>
            <a:r>
              <a:rPr lang="en-US" sz="4150" spc="-15">
                <a:latin typeface="Calibri Light"/>
                <a:cs typeface="Calibri Light"/>
              </a:rPr>
              <a:t>r</a:t>
            </a:r>
            <a:r>
              <a:rPr lang="en-US" sz="4150" spc="55">
                <a:latin typeface="Calibri Light"/>
                <a:cs typeface="Calibri Light"/>
              </a:rPr>
              <a:t>der</a:t>
            </a:r>
            <a:r>
              <a:rPr lang="en-US" sz="4150" spc="40">
                <a:latin typeface="Calibri Light"/>
                <a:cs typeface="Calibri Light"/>
              </a:rPr>
              <a:t> </a:t>
            </a:r>
            <a:r>
              <a:rPr lang="en-US" sz="4300" spc="-35"/>
              <a:t>O</a:t>
            </a:r>
            <a:r>
              <a:rPr lang="en-US" sz="4300" spc="-40"/>
              <a:t>p</a:t>
            </a:r>
            <a:r>
              <a:rPr lang="en-US" sz="4300" spc="-20"/>
              <a:t>timi</a:t>
            </a:r>
            <a:r>
              <a:rPr lang="en-US" sz="4300" spc="-110"/>
              <a:t>z</a:t>
            </a:r>
            <a:r>
              <a:rPr lang="en-US" sz="4300" spc="-65"/>
              <a:t>a</a:t>
            </a:r>
            <a:r>
              <a:rPr lang="en-US" sz="4300" spc="-20"/>
              <a:t>t</a:t>
            </a:r>
            <a:r>
              <a:rPr lang="en-US" sz="4300"/>
              <a:t>i</a:t>
            </a:r>
            <a:r>
              <a:rPr lang="en-US" sz="4300" spc="-10"/>
              <a:t>o</a:t>
            </a:r>
            <a:r>
              <a:rPr lang="en-US" sz="4300" spc="-25"/>
              <a:t>n</a:t>
            </a:r>
            <a:endParaRPr lang="en-US" sz="43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93A343B-FD74-409C-AB5B-8B4D6D979EEC}"/>
              </a:ext>
            </a:extLst>
          </p:cNvPr>
          <p:cNvSpPr/>
          <p:nvPr/>
        </p:nvSpPr>
        <p:spPr>
          <a:xfrm>
            <a:off x="4961964" y="1348172"/>
            <a:ext cx="6992470" cy="54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C65035-CBFF-4798-BDF9-496D674FAF9F}"/>
              </a:ext>
            </a:extLst>
          </p:cNvPr>
          <p:cNvSpPr txBox="1">
            <a:spLocks/>
          </p:cNvSpPr>
          <p:nvPr/>
        </p:nvSpPr>
        <p:spPr>
          <a:xfrm>
            <a:off x="732363" y="2507834"/>
            <a:ext cx="10727273" cy="287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0700" indent="-508000">
              <a:lnSpc>
                <a:spcPts val="3835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lang="en-US" spc="-5"/>
              <a:t>Q</a:t>
            </a:r>
            <a:r>
              <a:rPr lang="en-US" spc="-10"/>
              <a:t>u</a:t>
            </a:r>
            <a:r>
              <a:rPr lang="en-US" spc="5"/>
              <a:t>a</a:t>
            </a:r>
            <a:r>
              <a:rPr lang="en-US" spc="-5"/>
              <a:t>s</a:t>
            </a:r>
            <a:r>
              <a:rPr lang="en-US"/>
              <a:t>i</a:t>
            </a:r>
            <a:r>
              <a:rPr lang="en-US" spc="-5"/>
              <a:t>-</a:t>
            </a:r>
            <a:r>
              <a:rPr lang="en-US" spc="-30"/>
              <a:t>N</a:t>
            </a:r>
            <a:r>
              <a:rPr lang="en-US" spc="-40"/>
              <a:t>e</a:t>
            </a:r>
            <a:r>
              <a:rPr lang="en-US" spc="-25"/>
              <a:t>w</a:t>
            </a:r>
            <a:r>
              <a:rPr lang="en-US" spc="-45"/>
              <a:t>t</a:t>
            </a:r>
            <a:r>
              <a:rPr lang="en-US"/>
              <a:t>on</a:t>
            </a:r>
            <a:r>
              <a:rPr lang="en-US" spc="-5"/>
              <a:t> </a:t>
            </a:r>
            <a:r>
              <a:rPr lang="en-US" spc="-40"/>
              <a:t>me</a:t>
            </a:r>
            <a:r>
              <a:rPr lang="en-US" spc="-15"/>
              <a:t>t</a:t>
            </a:r>
            <a:r>
              <a:rPr lang="en-US" spc="-10"/>
              <a:t>h</a:t>
            </a:r>
            <a:r>
              <a:rPr lang="en-US"/>
              <a:t>o</a:t>
            </a:r>
            <a:r>
              <a:rPr lang="en-US" spc="-10"/>
              <a:t>d</a:t>
            </a:r>
            <a:r>
              <a:rPr lang="en-US"/>
              <a:t>s</a:t>
            </a:r>
            <a:r>
              <a:rPr lang="en-US" spc="-5"/>
              <a:t> </a:t>
            </a:r>
            <a:r>
              <a:rPr lang="en-US" spc="5"/>
              <a:t>(</a:t>
            </a:r>
            <a:r>
              <a:rPr lang="en-US" b="1" spc="-30">
                <a:latin typeface="Calibri"/>
                <a:cs typeface="Calibri"/>
              </a:rPr>
              <a:t>BG</a:t>
            </a:r>
            <a:r>
              <a:rPr lang="en-US" b="1" spc="-65">
                <a:latin typeface="Calibri"/>
                <a:cs typeface="Calibri"/>
              </a:rPr>
              <a:t>F</a:t>
            </a:r>
            <a:r>
              <a:rPr lang="en-US" b="1" spc="-20">
                <a:latin typeface="Calibri"/>
                <a:cs typeface="Calibri"/>
              </a:rPr>
              <a:t>S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spc="-10"/>
              <a:t>m</a:t>
            </a:r>
            <a:r>
              <a:rPr lang="en-US" spc="-5"/>
              <a:t>o</a:t>
            </a:r>
            <a:r>
              <a:rPr lang="en-US" spc="-40"/>
              <a:t>s</a:t>
            </a:r>
            <a:r>
              <a:rPr lang="en-US" spc="-15"/>
              <a:t>t</a:t>
            </a:r>
            <a:r>
              <a:rPr lang="en-US" spc="5"/>
              <a:t> </a:t>
            </a:r>
            <a:r>
              <a:rPr lang="en-US" spc="-5"/>
              <a:t>popu</a:t>
            </a:r>
            <a:r>
              <a:rPr lang="en-US"/>
              <a:t>l</a:t>
            </a:r>
            <a:r>
              <a:rPr lang="en-US" spc="5"/>
              <a:t>a</a:t>
            </a:r>
            <a:r>
              <a:rPr lang="en-US" spc="-20"/>
              <a:t>r</a:t>
            </a:r>
            <a:r>
              <a:rPr lang="en-US" spc="5"/>
              <a:t>)</a:t>
            </a:r>
            <a:r>
              <a:rPr lang="en-US" spc="-10"/>
              <a:t>:</a:t>
            </a:r>
          </a:p>
          <a:p>
            <a:pPr marL="520700" marR="5080">
              <a:lnSpc>
                <a:spcPts val="3829"/>
              </a:lnSpc>
              <a:spcBef>
                <a:spcPts val="130"/>
              </a:spcBef>
            </a:pPr>
            <a:r>
              <a:rPr lang="en-US" i="1">
                <a:latin typeface="Calibri"/>
                <a:cs typeface="Calibri"/>
              </a:rPr>
              <a:t>in</a:t>
            </a:r>
            <a:r>
              <a:rPr lang="en-US" i="1" spc="-35">
                <a:latin typeface="Calibri"/>
                <a:cs typeface="Calibri"/>
              </a:rPr>
              <a:t>s</a:t>
            </a:r>
            <a:r>
              <a:rPr lang="en-US" i="1" spc="-45">
                <a:latin typeface="Calibri"/>
                <a:cs typeface="Calibri"/>
              </a:rPr>
              <a:t>t</a:t>
            </a:r>
            <a:r>
              <a:rPr lang="en-US" i="1" spc="-25">
                <a:latin typeface="Calibri"/>
                <a:cs typeface="Calibri"/>
              </a:rPr>
              <a:t>e</a:t>
            </a:r>
            <a:r>
              <a:rPr lang="en-US" i="1">
                <a:latin typeface="Calibri"/>
                <a:cs typeface="Calibri"/>
              </a:rPr>
              <a:t>ad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5">
                <a:latin typeface="Calibri"/>
                <a:cs typeface="Calibri"/>
              </a:rPr>
              <a:t>o</a:t>
            </a:r>
            <a:r>
              <a:rPr lang="en-US" i="1">
                <a:latin typeface="Calibri"/>
                <a:cs typeface="Calibri"/>
              </a:rPr>
              <a:t>f i</a:t>
            </a:r>
            <a:r>
              <a:rPr lang="en-US" i="1" spc="-50">
                <a:latin typeface="Calibri"/>
                <a:cs typeface="Calibri"/>
              </a:rPr>
              <a:t>n</a:t>
            </a:r>
            <a:r>
              <a:rPr lang="en-US" i="1" spc="-20">
                <a:latin typeface="Calibri"/>
                <a:cs typeface="Calibri"/>
              </a:rPr>
              <a:t>ve</a:t>
            </a:r>
            <a:r>
              <a:rPr lang="en-US" i="1" spc="-15">
                <a:latin typeface="Calibri"/>
                <a:cs typeface="Calibri"/>
              </a:rPr>
              <a:t>rt</a:t>
            </a:r>
            <a:r>
              <a:rPr lang="en-US" i="1">
                <a:latin typeface="Calibri"/>
                <a:cs typeface="Calibri"/>
              </a:rPr>
              <a:t>ing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15">
                <a:latin typeface="Calibri"/>
                <a:cs typeface="Calibri"/>
              </a:rPr>
              <a:t>t</a:t>
            </a:r>
            <a:r>
              <a:rPr lang="en-US" i="1">
                <a:latin typeface="Calibri"/>
                <a:cs typeface="Calibri"/>
              </a:rPr>
              <a:t>h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 spc="-5">
                <a:latin typeface="Calibri"/>
                <a:cs typeface="Calibri"/>
              </a:rPr>
              <a:t> </a:t>
            </a:r>
            <a:r>
              <a:rPr lang="en-US" i="1" spc="-10">
                <a:latin typeface="Calibri"/>
                <a:cs typeface="Calibri"/>
              </a:rPr>
              <a:t>H</a:t>
            </a:r>
            <a:r>
              <a:rPr lang="en-US" i="1" spc="-25">
                <a:latin typeface="Calibri"/>
                <a:cs typeface="Calibri"/>
              </a:rPr>
              <a:t>e</a:t>
            </a:r>
            <a:r>
              <a:rPr lang="en-US" i="1">
                <a:latin typeface="Calibri"/>
                <a:cs typeface="Calibri"/>
              </a:rPr>
              <a:t>ssian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>
                <a:latin typeface="Calibri"/>
                <a:cs typeface="Calibri"/>
              </a:rPr>
              <a:t>(</a:t>
            </a:r>
            <a:r>
              <a:rPr lang="en-US" i="1" spc="-10">
                <a:latin typeface="Calibri"/>
                <a:cs typeface="Calibri"/>
              </a:rPr>
              <a:t>O</a:t>
            </a:r>
            <a:r>
              <a:rPr lang="en-US" i="1">
                <a:latin typeface="Calibri"/>
                <a:cs typeface="Calibri"/>
              </a:rPr>
              <a:t>(n</a:t>
            </a:r>
            <a:r>
              <a:rPr lang="en-US" i="1" spc="-10">
                <a:latin typeface="Calibri"/>
                <a:cs typeface="Calibri"/>
              </a:rPr>
              <a:t>^</a:t>
            </a:r>
            <a:r>
              <a:rPr lang="en-US" i="1" spc="-20">
                <a:latin typeface="Calibri"/>
                <a:cs typeface="Calibri"/>
              </a:rPr>
              <a:t>3</a:t>
            </a:r>
            <a:r>
              <a:rPr lang="en-US" i="1">
                <a:latin typeface="Calibri"/>
                <a:cs typeface="Calibri"/>
              </a:rPr>
              <a:t>))</a:t>
            </a:r>
            <a:r>
              <a:rPr lang="en-US" i="1" spc="-10">
                <a:latin typeface="Calibri"/>
                <a:cs typeface="Calibri"/>
              </a:rPr>
              <a:t>,</a:t>
            </a:r>
            <a:r>
              <a:rPr lang="en-US" i="1">
                <a:latin typeface="Calibri"/>
                <a:cs typeface="Calibri"/>
              </a:rPr>
              <a:t> app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 spc="-70">
                <a:latin typeface="Calibri"/>
                <a:cs typeface="Calibri"/>
              </a:rPr>
              <a:t>o</a:t>
            </a:r>
            <a:r>
              <a:rPr lang="en-US" i="1">
                <a:latin typeface="Calibri"/>
                <a:cs typeface="Calibri"/>
              </a:rPr>
              <a:t>xi</a:t>
            </a:r>
            <a:r>
              <a:rPr lang="en-US" i="1" spc="-10">
                <a:latin typeface="Calibri"/>
                <a:cs typeface="Calibri"/>
              </a:rPr>
              <a:t>m</a:t>
            </a:r>
            <a:r>
              <a:rPr lang="en-US" i="1">
                <a:latin typeface="Calibri"/>
                <a:cs typeface="Calibri"/>
              </a:rPr>
              <a:t>a</a:t>
            </a:r>
            <a:r>
              <a:rPr lang="en-US" i="1" spc="-45">
                <a:latin typeface="Calibri"/>
                <a:cs typeface="Calibri"/>
              </a:rPr>
              <a:t>t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 spc="-5">
                <a:latin typeface="Calibri"/>
                <a:cs typeface="Calibri"/>
              </a:rPr>
              <a:t> </a:t>
            </a:r>
            <a:r>
              <a:rPr lang="en-US" i="1">
                <a:latin typeface="Calibri"/>
                <a:cs typeface="Calibri"/>
              </a:rPr>
              <a:t>i</a:t>
            </a:r>
            <a:r>
              <a:rPr lang="en-US" i="1" spc="-50">
                <a:latin typeface="Calibri"/>
                <a:cs typeface="Calibri"/>
              </a:rPr>
              <a:t>n</a:t>
            </a:r>
            <a:r>
              <a:rPr lang="en-US" i="1" spc="-20">
                <a:latin typeface="Calibri"/>
                <a:cs typeface="Calibri"/>
              </a:rPr>
              <a:t>ve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>
                <a:latin typeface="Calibri"/>
                <a:cs typeface="Calibri"/>
              </a:rPr>
              <a:t>s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 spc="-10">
                <a:latin typeface="Calibri"/>
                <a:cs typeface="Calibri"/>
              </a:rPr>
              <a:t> </a:t>
            </a:r>
            <a:r>
              <a:rPr lang="en-US" i="1" spc="-30">
                <a:latin typeface="Calibri"/>
                <a:cs typeface="Calibri"/>
              </a:rPr>
              <a:t>H</a:t>
            </a:r>
            <a:r>
              <a:rPr lang="en-US" i="1" spc="-25">
                <a:latin typeface="Calibri"/>
                <a:cs typeface="Calibri"/>
              </a:rPr>
              <a:t>e</a:t>
            </a:r>
            <a:r>
              <a:rPr lang="en-US" i="1" spc="5">
                <a:latin typeface="Calibri"/>
                <a:cs typeface="Calibri"/>
              </a:rPr>
              <a:t>ss</a:t>
            </a:r>
            <a:r>
              <a:rPr lang="en-US" i="1">
                <a:latin typeface="Calibri"/>
                <a:cs typeface="Calibri"/>
              </a:rPr>
              <a:t>i</a:t>
            </a:r>
            <a:r>
              <a:rPr lang="en-US" i="1" spc="5">
                <a:latin typeface="Calibri"/>
                <a:cs typeface="Calibri"/>
              </a:rPr>
              <a:t>a</a:t>
            </a:r>
            <a:r>
              <a:rPr lang="en-US" i="1">
                <a:latin typeface="Calibri"/>
                <a:cs typeface="Calibri"/>
              </a:rPr>
              <a:t>n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25">
                <a:latin typeface="Calibri"/>
                <a:cs typeface="Calibri"/>
              </a:rPr>
              <a:t>w</a:t>
            </a:r>
            <a:r>
              <a:rPr lang="en-US" i="1">
                <a:latin typeface="Calibri"/>
                <a:cs typeface="Calibri"/>
              </a:rPr>
              <a:t>i</a:t>
            </a:r>
            <a:r>
              <a:rPr lang="en-US" i="1" spc="-15">
                <a:latin typeface="Calibri"/>
                <a:cs typeface="Calibri"/>
              </a:rPr>
              <a:t>t</a:t>
            </a:r>
            <a:r>
              <a:rPr lang="en-US" i="1">
                <a:latin typeface="Calibri"/>
                <a:cs typeface="Calibri"/>
              </a:rPr>
              <a:t>h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 spc="5">
                <a:latin typeface="Calibri"/>
                <a:cs typeface="Calibri"/>
              </a:rPr>
              <a:t>an</a:t>
            </a:r>
            <a:r>
              <a:rPr lang="en-US" i="1" spc="-15">
                <a:latin typeface="Calibri"/>
                <a:cs typeface="Calibri"/>
              </a:rPr>
              <a:t>k</a:t>
            </a:r>
            <a:r>
              <a:rPr lang="en-US" i="1" spc="-5">
                <a:latin typeface="Calibri"/>
                <a:cs typeface="Calibri"/>
              </a:rPr>
              <a:t> </a:t>
            </a:r>
            <a:r>
              <a:rPr lang="en-US" i="1" spc="-20">
                <a:latin typeface="Calibri"/>
                <a:cs typeface="Calibri"/>
              </a:rPr>
              <a:t>1</a:t>
            </a:r>
            <a:r>
              <a:rPr lang="en-US" i="1" spc="5">
                <a:latin typeface="Calibri"/>
                <a:cs typeface="Calibri"/>
              </a:rPr>
              <a:t> upda</a:t>
            </a:r>
            <a:r>
              <a:rPr lang="en-US" i="1" spc="-45">
                <a:latin typeface="Calibri"/>
                <a:cs typeface="Calibri"/>
              </a:rPr>
              <a:t>t</a:t>
            </a:r>
            <a:r>
              <a:rPr lang="en-US" i="1" spc="-25">
                <a:latin typeface="Calibri"/>
                <a:cs typeface="Calibri"/>
              </a:rPr>
              <a:t>e</a:t>
            </a:r>
            <a:r>
              <a:rPr lang="en-US" i="1">
                <a:latin typeface="Calibri"/>
                <a:cs typeface="Calibri"/>
              </a:rPr>
              <a:t>s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20">
                <a:latin typeface="Calibri"/>
                <a:cs typeface="Calibri"/>
              </a:rPr>
              <a:t>ove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15">
                <a:latin typeface="Calibri"/>
                <a:cs typeface="Calibri"/>
              </a:rPr>
              <a:t>t</a:t>
            </a:r>
            <a:r>
              <a:rPr lang="en-US" i="1">
                <a:latin typeface="Calibri"/>
                <a:cs typeface="Calibri"/>
              </a:rPr>
              <a:t>i</a:t>
            </a:r>
            <a:r>
              <a:rPr lang="en-US" i="1" spc="-40">
                <a:latin typeface="Calibri"/>
                <a:cs typeface="Calibri"/>
              </a:rPr>
              <a:t>m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 i="1" spc="5">
                <a:latin typeface="Calibri"/>
                <a:cs typeface="Calibri"/>
              </a:rPr>
              <a:t>(</a:t>
            </a:r>
            <a:r>
              <a:rPr lang="en-US" i="1" spc="-10">
                <a:latin typeface="Calibri"/>
                <a:cs typeface="Calibri"/>
              </a:rPr>
              <a:t>O</a:t>
            </a:r>
            <a:r>
              <a:rPr lang="en-US" i="1" spc="5">
                <a:latin typeface="Calibri"/>
                <a:cs typeface="Calibri"/>
              </a:rPr>
              <a:t>(n</a:t>
            </a:r>
            <a:r>
              <a:rPr lang="en-US" i="1" spc="-30">
                <a:latin typeface="Calibri"/>
                <a:cs typeface="Calibri"/>
              </a:rPr>
              <a:t>^</a:t>
            </a:r>
            <a:r>
              <a:rPr lang="en-US" i="1" spc="-20">
                <a:latin typeface="Calibri"/>
                <a:cs typeface="Calibri"/>
              </a:rPr>
              <a:t>2</a:t>
            </a:r>
            <a:r>
              <a:rPr lang="en-US" i="1">
                <a:latin typeface="Calibri"/>
                <a:cs typeface="Calibri"/>
              </a:rPr>
              <a:t>)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25">
                <a:latin typeface="Calibri"/>
                <a:cs typeface="Calibri"/>
              </a:rPr>
              <a:t>e</a:t>
            </a:r>
            <a:r>
              <a:rPr lang="en-US" i="1" spc="5">
                <a:latin typeface="Calibri"/>
                <a:cs typeface="Calibri"/>
              </a:rPr>
              <a:t>a</a:t>
            </a:r>
            <a:r>
              <a:rPr lang="en-US" i="1" spc="-10">
                <a:latin typeface="Calibri"/>
                <a:cs typeface="Calibri"/>
              </a:rPr>
              <a:t>c</a:t>
            </a:r>
            <a:r>
              <a:rPr lang="en-US" i="1" spc="5">
                <a:latin typeface="Calibri"/>
                <a:cs typeface="Calibri"/>
              </a:rPr>
              <a:t>h)</a:t>
            </a:r>
            <a:r>
              <a:rPr lang="en-US" i="1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lang="en-US" i="1">
              <a:latin typeface="Calibri"/>
              <a:cs typeface="Calibri"/>
            </a:endParaRPr>
          </a:p>
          <a:p>
            <a:pPr marL="520700" indent="-508000">
              <a:lnSpc>
                <a:spcPts val="3835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lang="en-US" b="1" spc="-20">
                <a:latin typeface="Calibri"/>
                <a:cs typeface="Calibri"/>
              </a:rPr>
              <a:t>L</a:t>
            </a:r>
            <a:r>
              <a:rPr lang="en-US" b="1" spc="-5">
                <a:latin typeface="Calibri"/>
                <a:cs typeface="Calibri"/>
              </a:rPr>
              <a:t>-</a:t>
            </a:r>
            <a:r>
              <a:rPr lang="en-US" b="1" spc="-30">
                <a:latin typeface="Calibri"/>
                <a:cs typeface="Calibri"/>
              </a:rPr>
              <a:t>B</a:t>
            </a:r>
            <a:r>
              <a:rPr lang="en-US" b="1" spc="-45">
                <a:latin typeface="Calibri"/>
                <a:cs typeface="Calibri"/>
              </a:rPr>
              <a:t>F</a:t>
            </a:r>
            <a:r>
              <a:rPr lang="en-US" b="1" spc="-5">
                <a:latin typeface="Calibri"/>
                <a:cs typeface="Calibri"/>
              </a:rPr>
              <a:t>G</a:t>
            </a:r>
            <a:r>
              <a:rPr lang="en-US" b="1" spc="-20">
                <a:latin typeface="Calibri"/>
                <a:cs typeface="Calibri"/>
              </a:rPr>
              <a:t>S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/>
              <a:t>(Li</a:t>
            </a:r>
            <a:r>
              <a:rPr lang="en-US" spc="-10"/>
              <a:t>m</a:t>
            </a:r>
            <a:r>
              <a:rPr lang="en-US"/>
              <a:t>i</a:t>
            </a:r>
            <a:r>
              <a:rPr lang="en-US" spc="-30"/>
              <a:t>te</a:t>
            </a:r>
            <a:r>
              <a:rPr lang="en-US"/>
              <a:t>d</a:t>
            </a:r>
            <a:r>
              <a:rPr lang="en-US" spc="-5"/>
              <a:t> </a:t>
            </a:r>
            <a:r>
              <a:rPr lang="en-US" spc="-40"/>
              <a:t>m</a:t>
            </a:r>
            <a:r>
              <a:rPr lang="en-US" spc="-30"/>
              <a:t>e</a:t>
            </a:r>
            <a:r>
              <a:rPr lang="en-US" spc="-40"/>
              <a:t>m</a:t>
            </a:r>
            <a:r>
              <a:rPr lang="en-US"/>
              <a:t>o</a:t>
            </a:r>
            <a:r>
              <a:rPr lang="en-US" spc="-10"/>
              <a:t>r</a:t>
            </a:r>
            <a:r>
              <a:rPr lang="en-US" spc="-15"/>
              <a:t>y</a:t>
            </a:r>
            <a:r>
              <a:rPr lang="en-US"/>
              <a:t> </a:t>
            </a:r>
            <a:r>
              <a:rPr lang="en-US" spc="-25"/>
              <a:t>BF</a:t>
            </a:r>
            <a:r>
              <a:rPr lang="en-US" spc="-35"/>
              <a:t>G</a:t>
            </a:r>
            <a:r>
              <a:rPr lang="en-US"/>
              <a:t>S):</a:t>
            </a:r>
          </a:p>
          <a:p>
            <a:pPr marL="520700">
              <a:lnSpc>
                <a:spcPts val="3835"/>
              </a:lnSpc>
            </a:pPr>
            <a:r>
              <a:rPr lang="en-US" i="1" spc="-10">
                <a:latin typeface="Calibri"/>
                <a:cs typeface="Calibri"/>
              </a:rPr>
              <a:t>Doe</a:t>
            </a:r>
            <a:r>
              <a:rPr lang="en-US" i="1">
                <a:latin typeface="Calibri"/>
                <a:cs typeface="Calibri"/>
              </a:rPr>
              <a:t>s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>
                <a:latin typeface="Calibri"/>
                <a:cs typeface="Calibri"/>
              </a:rPr>
              <a:t>n</a:t>
            </a:r>
            <a:r>
              <a:rPr lang="en-US" i="1" spc="-10">
                <a:latin typeface="Calibri"/>
                <a:cs typeface="Calibri"/>
              </a:rPr>
              <a:t>o</a:t>
            </a:r>
            <a:r>
              <a:rPr lang="en-US" i="1">
                <a:latin typeface="Calibri"/>
                <a:cs typeface="Calibri"/>
              </a:rPr>
              <a:t>t</a:t>
            </a:r>
            <a:r>
              <a:rPr lang="en-US" i="1" spc="5">
                <a:latin typeface="Calibri"/>
                <a:cs typeface="Calibri"/>
              </a:rPr>
              <a:t> </a:t>
            </a:r>
            <a:r>
              <a:rPr lang="en-US" i="1" spc="-45">
                <a:latin typeface="Calibri"/>
                <a:cs typeface="Calibri"/>
              </a:rPr>
              <a:t>f</a:t>
            </a:r>
            <a:r>
              <a:rPr lang="en-US" i="1" spc="-30">
                <a:latin typeface="Calibri"/>
                <a:cs typeface="Calibri"/>
              </a:rPr>
              <a:t>o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 spc="-40">
                <a:latin typeface="Calibri"/>
                <a:cs typeface="Calibri"/>
              </a:rPr>
              <a:t>m</a:t>
            </a:r>
            <a:r>
              <a:rPr lang="en-US" i="1" spc="-70">
                <a:latin typeface="Calibri"/>
                <a:cs typeface="Calibri"/>
              </a:rPr>
              <a:t>/</a:t>
            </a:r>
            <a:r>
              <a:rPr lang="en-US" i="1" spc="-35">
                <a:latin typeface="Calibri"/>
                <a:cs typeface="Calibri"/>
              </a:rPr>
              <a:t>s</a:t>
            </a:r>
            <a:r>
              <a:rPr lang="en-US" i="1" spc="-50">
                <a:latin typeface="Calibri"/>
                <a:cs typeface="Calibri"/>
              </a:rPr>
              <a:t>t</a:t>
            </a:r>
            <a:r>
              <a:rPr lang="en-US" i="1" spc="-30">
                <a:latin typeface="Calibri"/>
                <a:cs typeface="Calibri"/>
              </a:rPr>
              <a:t>o</a:t>
            </a:r>
            <a:r>
              <a:rPr lang="en-US" i="1" spc="-15">
                <a:latin typeface="Calibri"/>
                <a:cs typeface="Calibri"/>
              </a:rPr>
              <a:t>re</a:t>
            </a:r>
            <a:r>
              <a:rPr lang="en-US" i="1" spc="-5">
                <a:latin typeface="Calibri"/>
                <a:cs typeface="Calibri"/>
              </a:rPr>
              <a:t> </a:t>
            </a:r>
            <a:r>
              <a:rPr lang="en-US" i="1" spc="-15">
                <a:latin typeface="Calibri"/>
                <a:cs typeface="Calibri"/>
              </a:rPr>
              <a:t>t</a:t>
            </a:r>
            <a:r>
              <a:rPr lang="en-US" i="1">
                <a:latin typeface="Calibri"/>
                <a:cs typeface="Calibri"/>
              </a:rPr>
              <a:t>h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 spc="-5">
                <a:latin typeface="Calibri"/>
                <a:cs typeface="Calibri"/>
              </a:rPr>
              <a:t> f</a:t>
            </a:r>
            <a:r>
              <a:rPr lang="en-US" i="1">
                <a:latin typeface="Calibri"/>
                <a:cs typeface="Calibri"/>
              </a:rPr>
              <a:t>ull i</a:t>
            </a:r>
            <a:r>
              <a:rPr lang="en-US" i="1" spc="-55">
                <a:latin typeface="Calibri"/>
                <a:cs typeface="Calibri"/>
              </a:rPr>
              <a:t>n</a:t>
            </a:r>
            <a:r>
              <a:rPr lang="en-US" i="1" spc="-20">
                <a:latin typeface="Calibri"/>
                <a:cs typeface="Calibri"/>
              </a:rPr>
              <a:t>ve</a:t>
            </a:r>
            <a:r>
              <a:rPr lang="en-US" i="1" spc="-15">
                <a:latin typeface="Calibri"/>
                <a:cs typeface="Calibri"/>
              </a:rPr>
              <a:t>r</a:t>
            </a:r>
            <a:r>
              <a:rPr lang="en-US" i="1">
                <a:latin typeface="Calibri"/>
                <a:cs typeface="Calibri"/>
              </a:rPr>
              <a:t>s</a:t>
            </a:r>
            <a:r>
              <a:rPr lang="en-US" i="1" spc="-20">
                <a:latin typeface="Calibri"/>
                <a:cs typeface="Calibri"/>
              </a:rPr>
              <a:t>e</a:t>
            </a:r>
            <a:r>
              <a:rPr lang="en-US" i="1" spc="-5">
                <a:latin typeface="Calibri"/>
                <a:cs typeface="Calibri"/>
              </a:rPr>
              <a:t> </a:t>
            </a:r>
            <a:r>
              <a:rPr lang="en-US" i="1" spc="-30">
                <a:latin typeface="Calibri"/>
                <a:cs typeface="Calibri"/>
              </a:rPr>
              <a:t>He</a:t>
            </a:r>
            <a:r>
              <a:rPr lang="en-US" i="1" spc="-10">
                <a:latin typeface="Calibri"/>
                <a:cs typeface="Calibri"/>
              </a:rPr>
              <a:t>s</a:t>
            </a:r>
            <a:r>
              <a:rPr lang="en-US" i="1">
                <a:latin typeface="Calibri"/>
                <a:cs typeface="Calibri"/>
              </a:rPr>
              <a:t>sian.</a:t>
            </a:r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3475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EB735F-A3C8-43FE-A949-E44EFB71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0D3F763-06CA-41BD-AC3C-58E173CAAF06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300" dirty="0">
                <a:solidFill>
                  <a:schemeClr val="tx1"/>
                </a:solidFill>
              </a:rPr>
              <a:t>Se</a:t>
            </a:r>
            <a:r>
              <a:rPr lang="en-US" sz="4300" spc="-45" dirty="0">
                <a:solidFill>
                  <a:schemeClr val="tx1"/>
                </a:solidFill>
              </a:rPr>
              <a:t>c</a:t>
            </a:r>
            <a:r>
              <a:rPr lang="en-US" sz="4300" spc="-5" dirty="0">
                <a:solidFill>
                  <a:schemeClr val="tx1"/>
                </a:solidFill>
              </a:rPr>
              <a:t>o</a:t>
            </a:r>
            <a:r>
              <a:rPr lang="en-US" sz="4300" spc="-25" dirty="0">
                <a:solidFill>
                  <a:schemeClr val="tx1"/>
                </a:solidFill>
              </a:rPr>
              <a:t>nd</a:t>
            </a:r>
            <a:r>
              <a:rPr lang="en-US" sz="4300" spc="-5" dirty="0">
                <a:solidFill>
                  <a:schemeClr val="tx1"/>
                </a:solidFill>
              </a:rPr>
              <a:t>-O</a:t>
            </a:r>
            <a:r>
              <a:rPr lang="en-US" sz="4300" spc="-55" dirty="0">
                <a:solidFill>
                  <a:schemeClr val="tx1"/>
                </a:solidFill>
              </a:rPr>
              <a:t>r</a:t>
            </a:r>
            <a:r>
              <a:rPr lang="en-US" sz="4300" spc="-20" dirty="0">
                <a:solidFill>
                  <a:schemeClr val="tx1"/>
                </a:solidFill>
              </a:rPr>
              <a:t>der</a:t>
            </a:r>
            <a:r>
              <a:rPr lang="en-US" sz="4300" spc="5" dirty="0">
                <a:solidFill>
                  <a:schemeClr val="tx1"/>
                </a:solidFill>
              </a:rPr>
              <a:t> </a:t>
            </a:r>
            <a:r>
              <a:rPr lang="en-US" sz="4300" spc="-35" dirty="0">
                <a:solidFill>
                  <a:schemeClr val="tx1"/>
                </a:solidFill>
              </a:rPr>
              <a:t>O</a:t>
            </a:r>
            <a:r>
              <a:rPr lang="en-US" sz="4300" spc="-40" dirty="0">
                <a:solidFill>
                  <a:schemeClr val="tx1"/>
                </a:solidFill>
              </a:rPr>
              <a:t>p</a:t>
            </a:r>
            <a:r>
              <a:rPr lang="en-US" sz="4300" spc="-20" dirty="0">
                <a:solidFill>
                  <a:schemeClr val="tx1"/>
                </a:solidFill>
              </a:rPr>
              <a:t>timi</a:t>
            </a:r>
            <a:r>
              <a:rPr lang="en-US" sz="4300" spc="-110" dirty="0">
                <a:solidFill>
                  <a:schemeClr val="tx1"/>
                </a:solidFill>
              </a:rPr>
              <a:t>z</a:t>
            </a:r>
            <a:r>
              <a:rPr lang="en-US" sz="4300" spc="-65" dirty="0">
                <a:solidFill>
                  <a:schemeClr val="tx1"/>
                </a:solidFill>
              </a:rPr>
              <a:t>a</a:t>
            </a:r>
            <a:r>
              <a:rPr lang="en-US" sz="4300" spc="-20" dirty="0">
                <a:solidFill>
                  <a:schemeClr val="tx1"/>
                </a:solidFill>
              </a:rPr>
              <a:t>t</a:t>
            </a:r>
            <a:r>
              <a:rPr lang="en-US" sz="4300" dirty="0">
                <a:solidFill>
                  <a:schemeClr val="tx1"/>
                </a:solidFill>
              </a:rPr>
              <a:t>i</a:t>
            </a:r>
            <a:r>
              <a:rPr lang="en-US" sz="4300" spc="-10" dirty="0">
                <a:solidFill>
                  <a:schemeClr val="tx1"/>
                </a:solidFill>
              </a:rPr>
              <a:t>o</a:t>
            </a:r>
            <a:r>
              <a:rPr lang="en-US" sz="4300" spc="-20" dirty="0">
                <a:solidFill>
                  <a:schemeClr val="tx1"/>
                </a:solidFill>
              </a:rPr>
              <a:t>n:</a:t>
            </a:r>
            <a:r>
              <a:rPr lang="en-US" sz="4300" dirty="0">
                <a:solidFill>
                  <a:schemeClr val="tx1"/>
                </a:solidFill>
              </a:rPr>
              <a:t> </a:t>
            </a:r>
            <a:r>
              <a:rPr lang="en-US" sz="4150" spc="45" dirty="0">
                <a:solidFill>
                  <a:schemeClr val="tx1"/>
                </a:solidFill>
                <a:latin typeface="Calibri Light"/>
                <a:cs typeface="Calibri Light"/>
              </a:rPr>
              <a:t>L-B</a:t>
            </a:r>
            <a:r>
              <a:rPr lang="en-US" sz="4150" spc="1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4150" spc="65" dirty="0">
                <a:solidFill>
                  <a:schemeClr val="tx1"/>
                </a:solidFill>
                <a:latin typeface="Calibri Light"/>
                <a:cs typeface="Calibri Light"/>
              </a:rPr>
              <a:t>GS</a:t>
            </a:r>
            <a:endParaRPr lang="en-US" sz="415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A68D993-1E20-42C3-AABD-D90600FB7127}"/>
              </a:ext>
            </a:extLst>
          </p:cNvPr>
          <p:cNvSpPr txBox="1"/>
          <p:nvPr/>
        </p:nvSpPr>
        <p:spPr>
          <a:xfrm>
            <a:off x="793982" y="1864062"/>
            <a:ext cx="10475595" cy="335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  <a:tabLst>
                <a:tab pos="520065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3200" b="1" spc="-25" dirty="0">
                <a:latin typeface="Calibri"/>
                <a:cs typeface="Calibri"/>
              </a:rPr>
              <a:t>Usua</a:t>
            </a:r>
            <a:r>
              <a:rPr sz="3200" b="1" spc="-15" dirty="0">
                <a:latin typeface="Calibri"/>
                <a:cs typeface="Calibri"/>
              </a:rPr>
              <a:t>lly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w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5" dirty="0">
                <a:latin typeface="Calibri"/>
                <a:cs typeface="Calibri"/>
              </a:rPr>
              <a:t>k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v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10" dirty="0">
                <a:latin typeface="Calibri"/>
                <a:cs typeface="Calibri"/>
              </a:rPr>
              <a:t>r</a:t>
            </a:r>
            <a:r>
              <a:rPr sz="3200" b="1" spc="-20" dirty="0">
                <a:latin typeface="Calibri"/>
                <a:cs typeface="Calibri"/>
              </a:rPr>
              <a:t>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ll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in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f</a:t>
            </a:r>
            <a:r>
              <a:rPr sz="3200" b="1" spc="-25" dirty="0">
                <a:latin typeface="Calibri"/>
                <a:cs typeface="Calibri"/>
              </a:rPr>
              <a:t>u</a:t>
            </a:r>
            <a:r>
              <a:rPr sz="3200" b="1" spc="-10" dirty="0">
                <a:latin typeface="Calibri"/>
                <a:cs typeface="Calibri"/>
              </a:rPr>
              <a:t>ll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b</a:t>
            </a:r>
            <a:r>
              <a:rPr sz="3200" b="1" spc="-55" dirty="0">
                <a:latin typeface="Calibri"/>
                <a:cs typeface="Calibri"/>
              </a:rPr>
              <a:t>at</a:t>
            </a:r>
            <a:r>
              <a:rPr sz="3200" b="1" spc="-5" dirty="0">
                <a:latin typeface="Calibri"/>
                <a:cs typeface="Calibri"/>
              </a:rPr>
              <a:t>ch</a:t>
            </a:r>
            <a:r>
              <a:rPr sz="3200" b="1" spc="-10" dirty="0">
                <a:latin typeface="Calibri"/>
                <a:cs typeface="Calibri"/>
              </a:rPr>
              <a:t>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d</a:t>
            </a:r>
            <a:r>
              <a:rPr sz="3200" b="1" spc="-20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er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10" dirty="0">
                <a:latin typeface="Calibri"/>
                <a:cs typeface="Calibri"/>
              </a:rPr>
              <a:t>ti</a:t>
            </a:r>
            <a:r>
              <a:rPr sz="3200" b="1" dirty="0">
                <a:latin typeface="Calibri"/>
                <a:cs typeface="Calibri"/>
              </a:rPr>
              <a:t>c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d</a:t>
            </a:r>
            <a:r>
              <a:rPr sz="3200" b="1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  <a:p>
            <a:pPr marL="520700" marR="475615">
              <a:lnSpc>
                <a:spcPts val="3829"/>
              </a:lnSpc>
              <a:spcBef>
                <a:spcPts val="130"/>
              </a:spcBef>
            </a:pPr>
            <a:r>
              <a:rPr sz="3200" dirty="0">
                <a:latin typeface="Calibri"/>
                <a:cs typeface="Calibri"/>
              </a:rPr>
              <a:t>i.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 </a:t>
            </a:r>
            <a:r>
              <a:rPr sz="3200" spc="-5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45" dirty="0">
                <a:latin typeface="Calibri"/>
                <a:cs typeface="Calibri"/>
              </a:rPr>
              <a:t>et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 f</a:t>
            </a:r>
            <a:r>
              <a:rPr sz="3200" dirty="0">
                <a:latin typeface="Calibri"/>
                <a:cs typeface="Calibri"/>
              </a:rPr>
              <a:t>(x)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-B</a:t>
            </a:r>
            <a:r>
              <a:rPr sz="3200" spc="-25" dirty="0">
                <a:latin typeface="Calibri"/>
                <a:cs typeface="Calibri"/>
              </a:rPr>
              <a:t>F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ill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3200">
              <a:latin typeface="Times New Roman"/>
              <a:cs typeface="Times New Roman"/>
            </a:endParaRPr>
          </a:p>
          <a:p>
            <a:pPr marL="520700" marR="5080" indent="-508000">
              <a:lnSpc>
                <a:spcPct val="100000"/>
              </a:lnSpc>
              <a:tabLst>
                <a:tab pos="520065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3200" b="1" spc="-30" dirty="0">
                <a:latin typeface="Calibri"/>
                <a:cs typeface="Calibri"/>
              </a:rPr>
              <a:t>D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ot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30" dirty="0">
                <a:latin typeface="Calibri"/>
                <a:cs typeface="Calibri"/>
              </a:rPr>
              <a:t>an</a:t>
            </a:r>
            <a:r>
              <a:rPr sz="3200" b="1" spc="-45" dirty="0">
                <a:latin typeface="Calibri"/>
                <a:cs typeface="Calibri"/>
              </a:rPr>
              <a:t>s</a:t>
            </a:r>
            <a:r>
              <a:rPr sz="3200" b="1" spc="-60" dirty="0">
                <a:latin typeface="Calibri"/>
                <a:cs typeface="Calibri"/>
              </a:rPr>
              <a:t>f</a:t>
            </a:r>
            <a:r>
              <a:rPr sz="3200" b="1" dirty="0">
                <a:latin typeface="Calibri"/>
                <a:cs typeface="Calibri"/>
              </a:rPr>
              <a:t>er </a:t>
            </a:r>
            <a:r>
              <a:rPr sz="3200" b="1" spc="-30" dirty="0">
                <a:latin typeface="Calibri"/>
                <a:cs typeface="Calibri"/>
              </a:rPr>
              <a:t>v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10" dirty="0">
                <a:latin typeface="Calibri"/>
                <a:cs typeface="Calibri"/>
              </a:rPr>
              <a:t>r</a:t>
            </a:r>
            <a:r>
              <a:rPr sz="3200" b="1" spc="-20" dirty="0">
                <a:latin typeface="Calibri"/>
                <a:cs typeface="Calibri"/>
              </a:rPr>
              <a:t>y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ll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30" dirty="0">
                <a:latin typeface="Calibri"/>
                <a:cs typeface="Calibri"/>
              </a:rPr>
              <a:t>n</a:t>
            </a:r>
            <a:r>
              <a:rPr sz="3200" b="1" spc="-20" dirty="0">
                <a:latin typeface="Calibri"/>
                <a:cs typeface="Calibri"/>
              </a:rPr>
              <a:t>i</a:t>
            </a:r>
            <a:r>
              <a:rPr sz="3200" b="1" spc="-5" dirty="0">
                <a:latin typeface="Calibri"/>
                <a:cs typeface="Calibri"/>
              </a:rPr>
              <a:t>-</a:t>
            </a:r>
            <a:r>
              <a:rPr sz="3200" b="1" spc="-25" dirty="0">
                <a:latin typeface="Calibri"/>
                <a:cs typeface="Calibri"/>
              </a:rPr>
              <a:t>b</a:t>
            </a:r>
            <a:r>
              <a:rPr sz="3200" b="1" spc="-55" dirty="0">
                <a:latin typeface="Calibri"/>
                <a:cs typeface="Calibri"/>
              </a:rPr>
              <a:t>at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se</a:t>
            </a:r>
            <a:r>
              <a:rPr sz="3200" b="1" spc="-50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ti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v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5" dirty="0">
                <a:latin typeface="Calibri"/>
                <a:cs typeface="Calibri"/>
              </a:rPr>
              <a:t>ad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nd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m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la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-s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t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52190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D9CD6C-E49C-42A0-A95C-39293907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DB4515A-088E-48EE-A1CE-FC3CCFEB5298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act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5" dirty="0">
                <a:solidFill>
                  <a:schemeClr val="tx1"/>
                </a:solidFill>
              </a:rPr>
              <a:t>ce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5BB9943-469E-4E6B-8D4D-8D1596E9C053}"/>
              </a:ext>
            </a:extLst>
          </p:cNvPr>
          <p:cNvSpPr txBox="1"/>
          <p:nvPr/>
        </p:nvSpPr>
        <p:spPr>
          <a:xfrm>
            <a:off x="1324734" y="2034161"/>
            <a:ext cx="9277350" cy="287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700" marR="650240" indent="-508000">
              <a:lnSpc>
                <a:spcPct val="100000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sz="3200" b="1" spc="-25" dirty="0">
                <a:latin typeface="Calibri"/>
                <a:cs typeface="Calibri"/>
              </a:rPr>
              <a:t>Ada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ood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lt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oi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6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b="1" dirty="0">
                <a:latin typeface="Calibri"/>
                <a:cs typeface="Calibri"/>
              </a:rPr>
              <a:t>SG</a:t>
            </a:r>
            <a:r>
              <a:rPr sz="3200" b="1" spc="-10" dirty="0">
                <a:latin typeface="Calibri"/>
                <a:cs typeface="Calibri"/>
              </a:rPr>
              <a:t>D+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m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30" dirty="0">
                <a:latin typeface="Calibri"/>
                <a:cs typeface="Calibri"/>
              </a:rPr>
              <a:t>u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ou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 bu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5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Calibri"/>
              <a:buChar char="-"/>
            </a:pPr>
            <a:endParaRPr sz="3350">
              <a:latin typeface="Times New Roman"/>
              <a:cs typeface="Times New Roman"/>
            </a:endParaRPr>
          </a:p>
          <a:p>
            <a:pPr marL="520700" indent="-508000">
              <a:lnSpc>
                <a:spcPts val="3835"/>
              </a:lnSpc>
              <a:buSzPct val="75000"/>
              <a:buFont typeface="Calibri"/>
              <a:buChar char="-"/>
              <a:tabLst>
                <a:tab pos="520700" algn="l"/>
              </a:tabLst>
            </a:pP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spc="-50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f</a:t>
            </a:r>
            <a:r>
              <a:rPr sz="3200" spc="-6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upd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he</a:t>
            </a:r>
            <a:r>
              <a:rPr sz="3200" dirty="0">
                <a:latin typeface="Calibri"/>
                <a:cs typeface="Calibri"/>
              </a:rPr>
              <a:t>n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ut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ts val="3835"/>
              </a:lnSpc>
            </a:pP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5" dirty="0">
                <a:latin typeface="Calibri"/>
                <a:cs typeface="Calibri"/>
              </a:rPr>
              <a:t>-</a:t>
            </a:r>
            <a:r>
              <a:rPr sz="3200" b="1" spc="-25" dirty="0">
                <a:latin typeface="Calibri"/>
                <a:cs typeface="Calibri"/>
              </a:rPr>
              <a:t>B</a:t>
            </a:r>
            <a:r>
              <a:rPr sz="3200" b="1" spc="-50" dirty="0">
                <a:latin typeface="Calibri"/>
                <a:cs typeface="Calibri"/>
              </a:rPr>
              <a:t>F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n</a:t>
            </a:r>
            <a:r>
              <a:rPr sz="2400" spc="-5" dirty="0">
                <a:latin typeface="Calibri"/>
                <a:cs typeface="Calibri"/>
              </a:rPr>
              <a:t>ois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9817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CB72E1-6461-4542-88BF-06A7CF5D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CBD482B-B924-4ECA-9D27-CBCD0614FAC8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5" dirty="0">
                <a:solidFill>
                  <a:schemeClr val="tx1"/>
                </a:solidFill>
              </a:rPr>
              <a:t>mm</a:t>
            </a:r>
            <a:r>
              <a:rPr lang="en-US" spc="-15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D1D0A9-376A-4986-9863-93D99B94348B}"/>
              </a:ext>
            </a:extLst>
          </p:cNvPr>
          <p:cNvSpPr txBox="1"/>
          <p:nvPr/>
        </p:nvSpPr>
        <p:spPr>
          <a:xfrm>
            <a:off x="808773" y="1168737"/>
            <a:ext cx="5464175" cy="4809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165100" indent="-514350">
              <a:lnSpc>
                <a:spcPct val="100000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30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30" dirty="0">
                <a:latin typeface="Calibri"/>
                <a:cs typeface="Calibri"/>
              </a:rPr>
              <a:t>a</a:t>
            </a:r>
            <a:r>
              <a:rPr sz="3200" b="1" dirty="0">
                <a:latin typeface="Calibri"/>
                <a:cs typeface="Calibri"/>
              </a:rPr>
              <a:t>r M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30" dirty="0">
                <a:latin typeface="Calibri"/>
                <a:cs typeface="Calibri"/>
              </a:rPr>
              <a:t>d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ls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bl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3300">
              <a:latin typeface="Times New Roman"/>
              <a:cs typeface="Times New Roman"/>
            </a:endParaRPr>
          </a:p>
          <a:p>
            <a:pPr marL="527050" marR="5080" indent="-514350">
              <a:lnSpc>
                <a:spcPct val="1002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Los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</a:t>
            </a:r>
            <a:r>
              <a:rPr sz="3200" b="1" spc="-25" dirty="0">
                <a:latin typeface="Calibri"/>
                <a:cs typeface="Calibri"/>
              </a:rPr>
              <a:t>un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t</a:t>
            </a:r>
            <a:r>
              <a:rPr sz="3200" b="1" spc="-15" dirty="0">
                <a:latin typeface="Calibri"/>
                <a:cs typeface="Calibri"/>
              </a:rPr>
              <a:t>io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xp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re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f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3300">
              <a:latin typeface="Times New Roman"/>
              <a:cs typeface="Times New Roman"/>
            </a:endParaRPr>
          </a:p>
          <a:p>
            <a:pPr marL="527050" marR="19050" indent="-514350">
              <a:lnSpc>
                <a:spcPct val="100299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b="1" spc="-45" dirty="0">
                <a:latin typeface="Calibri"/>
                <a:cs typeface="Calibri"/>
              </a:rPr>
              <a:t>t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ch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55" dirty="0">
                <a:latin typeface="Calibri"/>
                <a:cs typeface="Calibri"/>
              </a:rPr>
              <a:t>s</a:t>
            </a:r>
            <a:r>
              <a:rPr sz="3200" b="1" spc="-10" dirty="0">
                <a:latin typeface="Calibri"/>
                <a:cs typeface="Calibri"/>
              </a:rPr>
              <a:t>ti</a:t>
            </a:r>
            <a:r>
              <a:rPr sz="3200" b="1" dirty="0">
                <a:latin typeface="Calibri"/>
                <a:cs typeface="Calibri"/>
              </a:rPr>
              <a:t>c 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b="1" spc="-5" dirty="0">
                <a:latin typeface="Calibri"/>
                <a:cs typeface="Calibri"/>
              </a:rPr>
              <a:t>c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ini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l</a:t>
            </a:r>
            <a:r>
              <a:rPr sz="3200" spc="-5" dirty="0">
                <a:latin typeface="Calibri"/>
                <a:cs typeface="Calibri"/>
              </a:rPr>
              <a:t>os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5" dirty="0">
                <a:latin typeface="Calibri"/>
                <a:cs typeface="Calibri"/>
              </a:rPr>
              <a:t>un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5" dirty="0">
                <a:latin typeface="Calibri"/>
                <a:cs typeface="Calibri"/>
              </a:rPr>
              <a:t>an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A12C709-8F73-41EC-93D8-4081D12F53AA}"/>
              </a:ext>
            </a:extLst>
          </p:cNvPr>
          <p:cNvSpPr/>
          <p:nvPr/>
        </p:nvSpPr>
        <p:spPr>
          <a:xfrm>
            <a:off x="7222722" y="199370"/>
            <a:ext cx="3754335" cy="620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D3AB76-4B16-4768-9466-A9116440B3D6}"/>
              </a:ext>
            </a:extLst>
          </p:cNvPr>
          <p:cNvSpPr/>
          <p:nvPr/>
        </p:nvSpPr>
        <p:spPr>
          <a:xfrm>
            <a:off x="7253959" y="1038550"/>
            <a:ext cx="1845933" cy="781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13EF7D8-8B85-42C9-8D46-C7641301EFB2}"/>
              </a:ext>
            </a:extLst>
          </p:cNvPr>
          <p:cNvSpPr/>
          <p:nvPr/>
        </p:nvSpPr>
        <p:spPr>
          <a:xfrm>
            <a:off x="9259716" y="804740"/>
            <a:ext cx="2140379" cy="1543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2DF535-F52E-4A04-9F31-05C80BB60B30}"/>
              </a:ext>
            </a:extLst>
          </p:cNvPr>
          <p:cNvSpPr/>
          <p:nvPr/>
        </p:nvSpPr>
        <p:spPr>
          <a:xfrm>
            <a:off x="6656326" y="2486837"/>
            <a:ext cx="2726955" cy="685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E224493-7CB8-4DEB-AC82-77BEAD7E3BB0}"/>
              </a:ext>
            </a:extLst>
          </p:cNvPr>
          <p:cNvSpPr/>
          <p:nvPr/>
        </p:nvSpPr>
        <p:spPr>
          <a:xfrm>
            <a:off x="6656326" y="3151359"/>
            <a:ext cx="4820400" cy="516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7976C56-4B6E-4A5C-9240-0F1334CE5782}"/>
              </a:ext>
            </a:extLst>
          </p:cNvPr>
          <p:cNvSpPr/>
          <p:nvPr/>
        </p:nvSpPr>
        <p:spPr>
          <a:xfrm>
            <a:off x="6752511" y="3731421"/>
            <a:ext cx="3784913" cy="601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93571C0-B3F4-44CF-BD94-2FBE5CBA0E4E}"/>
              </a:ext>
            </a:extLst>
          </p:cNvPr>
          <p:cNvSpPr txBox="1"/>
          <p:nvPr/>
        </p:nvSpPr>
        <p:spPr>
          <a:xfrm>
            <a:off x="9545374" y="2641916"/>
            <a:ext cx="103949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647B2BD-1C8A-4E8B-9C01-0838D0BD44A2}"/>
              </a:ext>
            </a:extLst>
          </p:cNvPr>
          <p:cNvSpPr txBox="1"/>
          <p:nvPr/>
        </p:nvSpPr>
        <p:spPr>
          <a:xfrm>
            <a:off x="11086227" y="2833759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21A86A1-F78C-4333-9C1F-3D11B89646C1}"/>
              </a:ext>
            </a:extLst>
          </p:cNvPr>
          <p:cNvSpPr/>
          <p:nvPr/>
        </p:nvSpPr>
        <p:spPr>
          <a:xfrm>
            <a:off x="6752511" y="4706363"/>
            <a:ext cx="2763513" cy="1218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86138F-C06A-4B38-83A0-291A78D617A4}"/>
              </a:ext>
            </a:extLst>
          </p:cNvPr>
          <p:cNvSpPr/>
          <p:nvPr/>
        </p:nvSpPr>
        <p:spPr>
          <a:xfrm>
            <a:off x="9799369" y="4471120"/>
            <a:ext cx="1698908" cy="1698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50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7C7CDA-2EF1-4FCE-98C5-4023AB16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37A2A8-293F-4CBB-9BD7-D33B489C7534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300" spc="-25"/>
              <a:t>La</a:t>
            </a:r>
            <a:r>
              <a:rPr lang="en-US" sz="4300" spc="-75"/>
              <a:t>s</a:t>
            </a:r>
            <a:r>
              <a:rPr lang="en-US" sz="4300" spc="-15"/>
              <a:t>t</a:t>
            </a:r>
            <a:r>
              <a:rPr lang="en-US" sz="4300"/>
              <a:t> </a:t>
            </a:r>
            <a:r>
              <a:rPr lang="en-US" sz="4300" spc="-5"/>
              <a:t>Tim</a:t>
            </a:r>
            <a:r>
              <a:rPr lang="en-US" sz="4300" spc="5"/>
              <a:t>e</a:t>
            </a:r>
            <a:r>
              <a:rPr lang="en-US" sz="4300" spc="-15"/>
              <a:t>:</a:t>
            </a:r>
            <a:r>
              <a:rPr lang="en-US" sz="4300" spc="-5"/>
              <a:t> </a:t>
            </a:r>
            <a:r>
              <a:rPr lang="en-US" sz="4300" spc="-25"/>
              <a:t>Los</a:t>
            </a:r>
            <a:r>
              <a:rPr lang="en-US" sz="4300" spc="-20"/>
              <a:t>s</a:t>
            </a:r>
            <a:r>
              <a:rPr lang="en-US" sz="4300"/>
              <a:t> </a:t>
            </a:r>
            <a:r>
              <a:rPr lang="en-US" sz="4300" spc="-25"/>
              <a:t>Functio</a:t>
            </a:r>
            <a:r>
              <a:rPr lang="en-US" sz="4300" spc="-20"/>
              <a:t>ns</a:t>
            </a:r>
            <a:r>
              <a:rPr lang="en-US" sz="4300"/>
              <a:t> </a:t>
            </a:r>
            <a:r>
              <a:rPr lang="en-US" sz="4300" spc="-25"/>
              <a:t>qu</a:t>
            </a:r>
            <a:r>
              <a:rPr lang="en-US" sz="4300" spc="-30"/>
              <a:t>a</a:t>
            </a:r>
            <a:r>
              <a:rPr lang="en-US" sz="4300" spc="-60"/>
              <a:t>n</a:t>
            </a:r>
            <a:r>
              <a:rPr lang="en-US" sz="4300" spc="-15"/>
              <a:t>ti</a:t>
            </a:r>
            <a:r>
              <a:rPr lang="en-US" sz="4300" spc="0"/>
              <a:t>f</a:t>
            </a:r>
            <a:r>
              <a:rPr lang="en-US" sz="4300" spc="-20"/>
              <a:t>y</a:t>
            </a:r>
            <a:r>
              <a:rPr lang="en-US" sz="4300" spc="5"/>
              <a:t> </a:t>
            </a:r>
            <a:r>
              <a:rPr lang="en-US" sz="4300" spc="-25"/>
              <a:t>p</a:t>
            </a:r>
            <a:r>
              <a:rPr lang="en-US" sz="4300" spc="-75"/>
              <a:t>r</a:t>
            </a:r>
            <a:r>
              <a:rPr lang="en-US" sz="4300" spc="-40"/>
              <a:t>e</a:t>
            </a:r>
            <a:r>
              <a:rPr lang="en-US" sz="4300" spc="-140"/>
              <a:t>f</a:t>
            </a:r>
            <a:r>
              <a:rPr lang="en-US" sz="4300"/>
              <a:t>e</a:t>
            </a:r>
            <a:r>
              <a:rPr lang="en-US" sz="4300" spc="-75"/>
              <a:t>r</a:t>
            </a:r>
            <a:r>
              <a:rPr lang="en-US" sz="4300"/>
              <a:t>e</a:t>
            </a:r>
            <a:r>
              <a:rPr lang="en-US" sz="4300" spc="-25"/>
              <a:t>n</a:t>
            </a:r>
            <a:r>
              <a:rPr lang="en-US" sz="4300" spc="-5"/>
              <a:t>c</a:t>
            </a:r>
            <a:r>
              <a:rPr lang="en-US" sz="4300"/>
              <a:t>e</a:t>
            </a:r>
            <a:r>
              <a:rPr lang="en-US" sz="4300" spc="-20"/>
              <a:t>s</a:t>
            </a:r>
            <a:endParaRPr lang="en-US" sz="430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38AC748-F3F4-484A-9F80-76B997B7FCE4}"/>
              </a:ext>
            </a:extLst>
          </p:cNvPr>
          <p:cNvSpPr/>
          <p:nvPr/>
        </p:nvSpPr>
        <p:spPr>
          <a:xfrm>
            <a:off x="7036864" y="3816424"/>
            <a:ext cx="4906088" cy="204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1CA1423-52B1-4048-B7B6-A5F240B88ADF}"/>
              </a:ext>
            </a:extLst>
          </p:cNvPr>
          <p:cNvSpPr/>
          <p:nvPr/>
        </p:nvSpPr>
        <p:spPr>
          <a:xfrm>
            <a:off x="434987" y="3171460"/>
            <a:ext cx="3484458" cy="8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77B4C4-1375-4470-8983-7AD7323D7192}"/>
              </a:ext>
            </a:extLst>
          </p:cNvPr>
          <p:cNvSpPr/>
          <p:nvPr/>
        </p:nvSpPr>
        <p:spPr>
          <a:xfrm>
            <a:off x="368804" y="4152036"/>
            <a:ext cx="5944884" cy="637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FA814D-AE9D-4498-ACF1-66E894527A69}"/>
              </a:ext>
            </a:extLst>
          </p:cNvPr>
          <p:cNvSpPr/>
          <p:nvPr/>
        </p:nvSpPr>
        <p:spPr>
          <a:xfrm>
            <a:off x="368804" y="5004849"/>
            <a:ext cx="3784913" cy="67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E929128-EA0B-429B-9E9A-F2DBA1E63443}"/>
              </a:ext>
            </a:extLst>
          </p:cNvPr>
          <p:cNvSpPr txBox="1"/>
          <p:nvPr/>
        </p:nvSpPr>
        <p:spPr>
          <a:xfrm>
            <a:off x="840168" y="1426499"/>
            <a:ext cx="4703445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6409" indent="-473709">
              <a:lnSpc>
                <a:spcPct val="100000"/>
              </a:lnSpc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som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d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(</a:t>
            </a:r>
            <a:r>
              <a:rPr sz="2650" spc="-10" dirty="0">
                <a:latin typeface="Calibri"/>
                <a:cs typeface="Calibri"/>
              </a:rPr>
              <a:t>x</a:t>
            </a:r>
            <a:r>
              <a:rPr sz="2650" dirty="0">
                <a:latin typeface="Calibri"/>
                <a:cs typeface="Calibri"/>
              </a:rPr>
              <a:t>,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y</a:t>
            </a:r>
            <a:r>
              <a:rPr sz="2650" dirty="0">
                <a:latin typeface="Calibri"/>
                <a:cs typeface="Calibri"/>
              </a:rPr>
              <a:t>)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spc="-1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30" dirty="0">
                <a:latin typeface="Calibri"/>
                <a:cs typeface="Calibri"/>
              </a:rPr>
              <a:t>r</a:t>
            </a:r>
            <a:r>
              <a:rPr sz="2650" b="1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473709" algn="r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C496D2-595F-4986-89D9-B58F4043C3AC}"/>
              </a:ext>
            </a:extLst>
          </p:cNvPr>
          <p:cNvSpPr txBox="1"/>
          <p:nvPr/>
        </p:nvSpPr>
        <p:spPr>
          <a:xfrm>
            <a:off x="5729503" y="3752461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D64C639-5E27-431F-899E-112372DA783A}"/>
              </a:ext>
            </a:extLst>
          </p:cNvPr>
          <p:cNvSpPr txBox="1"/>
          <p:nvPr/>
        </p:nvSpPr>
        <p:spPr>
          <a:xfrm>
            <a:off x="4313923" y="5263366"/>
            <a:ext cx="1002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48FEFB1-EF0D-4425-804D-D3D1E46B571C}"/>
              </a:ext>
            </a:extLst>
          </p:cNvPr>
          <p:cNvSpPr/>
          <p:nvPr/>
        </p:nvSpPr>
        <p:spPr>
          <a:xfrm>
            <a:off x="7242274" y="1766096"/>
            <a:ext cx="3175205" cy="524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C30E599-1FA3-434E-B4CB-44CA8262DBD1}"/>
              </a:ext>
            </a:extLst>
          </p:cNvPr>
          <p:cNvSpPr txBox="1"/>
          <p:nvPr/>
        </p:nvSpPr>
        <p:spPr>
          <a:xfrm>
            <a:off x="7892250" y="2387786"/>
            <a:ext cx="2569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Lin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39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7195F85-F7A8-4234-A998-06FA9A8D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2E386BC-1EFE-49B5-A844-1310BA361222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300" spc="-25"/>
              <a:t>La</a:t>
            </a:r>
            <a:r>
              <a:rPr lang="en-US" sz="4300" spc="-75"/>
              <a:t>s</a:t>
            </a:r>
            <a:r>
              <a:rPr lang="en-US" sz="4300" spc="-15"/>
              <a:t>t</a:t>
            </a:r>
            <a:r>
              <a:rPr lang="en-US" sz="4300"/>
              <a:t> </a:t>
            </a:r>
            <a:r>
              <a:rPr lang="en-US" sz="4300" spc="-5"/>
              <a:t>Tim</a:t>
            </a:r>
            <a:r>
              <a:rPr lang="en-US" sz="4300" spc="5"/>
              <a:t>e</a:t>
            </a:r>
            <a:r>
              <a:rPr lang="en-US" sz="4300" spc="-15"/>
              <a:t>:</a:t>
            </a:r>
            <a:r>
              <a:rPr lang="en-US" sz="4300" spc="-5"/>
              <a:t> </a:t>
            </a:r>
            <a:r>
              <a:rPr lang="en-US" sz="4300" spc="-25"/>
              <a:t>Los</a:t>
            </a:r>
            <a:r>
              <a:rPr lang="en-US" sz="4300" spc="-20"/>
              <a:t>s</a:t>
            </a:r>
            <a:r>
              <a:rPr lang="en-US" sz="4300"/>
              <a:t> </a:t>
            </a:r>
            <a:r>
              <a:rPr lang="en-US" sz="4300" spc="-25"/>
              <a:t>Functio</a:t>
            </a:r>
            <a:r>
              <a:rPr lang="en-US" sz="4300" spc="-20"/>
              <a:t>ns</a:t>
            </a:r>
            <a:r>
              <a:rPr lang="en-US" sz="4300"/>
              <a:t> </a:t>
            </a:r>
            <a:r>
              <a:rPr lang="en-US" sz="4300" spc="-25"/>
              <a:t>qu</a:t>
            </a:r>
            <a:r>
              <a:rPr lang="en-US" sz="4300" spc="-30"/>
              <a:t>a</a:t>
            </a:r>
            <a:r>
              <a:rPr lang="en-US" sz="4300" spc="-60"/>
              <a:t>n</a:t>
            </a:r>
            <a:r>
              <a:rPr lang="en-US" sz="4300" spc="-15"/>
              <a:t>ti</a:t>
            </a:r>
            <a:r>
              <a:rPr lang="en-US" sz="4300" spc="0"/>
              <a:t>f</a:t>
            </a:r>
            <a:r>
              <a:rPr lang="en-US" sz="4300" spc="-20"/>
              <a:t>y</a:t>
            </a:r>
            <a:r>
              <a:rPr lang="en-US" sz="4300" spc="5"/>
              <a:t> </a:t>
            </a:r>
            <a:r>
              <a:rPr lang="en-US" sz="4300" spc="-25"/>
              <a:t>p</a:t>
            </a:r>
            <a:r>
              <a:rPr lang="en-US" sz="4300" spc="-75"/>
              <a:t>r</a:t>
            </a:r>
            <a:r>
              <a:rPr lang="en-US" sz="4300" spc="-40"/>
              <a:t>e</a:t>
            </a:r>
            <a:r>
              <a:rPr lang="en-US" sz="4300" spc="-140"/>
              <a:t>f</a:t>
            </a:r>
            <a:r>
              <a:rPr lang="en-US" sz="4300"/>
              <a:t>e</a:t>
            </a:r>
            <a:r>
              <a:rPr lang="en-US" sz="4300" spc="-75"/>
              <a:t>r</a:t>
            </a:r>
            <a:r>
              <a:rPr lang="en-US" sz="4300"/>
              <a:t>e</a:t>
            </a:r>
            <a:r>
              <a:rPr lang="en-US" sz="4300" spc="-25"/>
              <a:t>n</a:t>
            </a:r>
            <a:r>
              <a:rPr lang="en-US" sz="4300" spc="-5"/>
              <a:t>c</a:t>
            </a:r>
            <a:r>
              <a:rPr lang="en-US" sz="4300"/>
              <a:t>e</a:t>
            </a:r>
            <a:r>
              <a:rPr lang="en-US" sz="4300" spc="-20"/>
              <a:t>s</a:t>
            </a:r>
            <a:endParaRPr lang="en-US" sz="430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7A69A5-F41B-493B-8CDC-5A1742B45433}"/>
              </a:ext>
            </a:extLst>
          </p:cNvPr>
          <p:cNvSpPr/>
          <p:nvPr/>
        </p:nvSpPr>
        <p:spPr>
          <a:xfrm>
            <a:off x="7036864" y="3816424"/>
            <a:ext cx="4906088" cy="204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4242A7-39F6-47F9-A25E-960D36C8742E}"/>
              </a:ext>
            </a:extLst>
          </p:cNvPr>
          <p:cNvSpPr/>
          <p:nvPr/>
        </p:nvSpPr>
        <p:spPr>
          <a:xfrm>
            <a:off x="434987" y="3171460"/>
            <a:ext cx="3484458" cy="8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E02F7F9-BF8D-49BB-B186-E7F9267A0233}"/>
              </a:ext>
            </a:extLst>
          </p:cNvPr>
          <p:cNvSpPr/>
          <p:nvPr/>
        </p:nvSpPr>
        <p:spPr>
          <a:xfrm>
            <a:off x="368804" y="4152036"/>
            <a:ext cx="5944884" cy="637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76A8C96-C31C-4E54-BA12-980A352EAF96}"/>
              </a:ext>
            </a:extLst>
          </p:cNvPr>
          <p:cNvSpPr/>
          <p:nvPr/>
        </p:nvSpPr>
        <p:spPr>
          <a:xfrm>
            <a:off x="368804" y="5004849"/>
            <a:ext cx="3784913" cy="67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6296C05-9B82-4829-B723-7AC411D0479C}"/>
              </a:ext>
            </a:extLst>
          </p:cNvPr>
          <p:cNvSpPr txBox="1"/>
          <p:nvPr/>
        </p:nvSpPr>
        <p:spPr>
          <a:xfrm>
            <a:off x="840168" y="1426499"/>
            <a:ext cx="4703445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6409" indent="-473709">
              <a:lnSpc>
                <a:spcPct val="100000"/>
              </a:lnSpc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som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d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(</a:t>
            </a:r>
            <a:r>
              <a:rPr sz="2650" spc="-10" dirty="0">
                <a:latin typeface="Calibri"/>
                <a:cs typeface="Calibri"/>
              </a:rPr>
              <a:t>x</a:t>
            </a:r>
            <a:r>
              <a:rPr sz="2650" dirty="0">
                <a:latin typeface="Calibri"/>
                <a:cs typeface="Calibri"/>
              </a:rPr>
              <a:t>,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y</a:t>
            </a:r>
            <a:r>
              <a:rPr sz="2650" dirty="0">
                <a:latin typeface="Calibri"/>
                <a:cs typeface="Calibri"/>
              </a:rPr>
              <a:t>)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spc="-1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30" dirty="0">
                <a:latin typeface="Calibri"/>
                <a:cs typeface="Calibri"/>
              </a:rPr>
              <a:t>r</a:t>
            </a:r>
            <a:r>
              <a:rPr sz="2650" b="1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473709" algn="r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B10E4C3-3CA1-4364-B7C9-9A7AA7128154}"/>
              </a:ext>
            </a:extLst>
          </p:cNvPr>
          <p:cNvSpPr txBox="1"/>
          <p:nvPr/>
        </p:nvSpPr>
        <p:spPr>
          <a:xfrm>
            <a:off x="5729503" y="3752461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5CB79EB-3DD3-4EF2-9828-2FBF1514436B}"/>
              </a:ext>
            </a:extLst>
          </p:cNvPr>
          <p:cNvSpPr txBox="1"/>
          <p:nvPr/>
        </p:nvSpPr>
        <p:spPr>
          <a:xfrm>
            <a:off x="4313923" y="5263366"/>
            <a:ext cx="1002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E317BBA-4DC3-4099-BF4F-BDCEEE3D99DC}"/>
              </a:ext>
            </a:extLst>
          </p:cNvPr>
          <p:cNvSpPr/>
          <p:nvPr/>
        </p:nvSpPr>
        <p:spPr>
          <a:xfrm>
            <a:off x="7242274" y="1766096"/>
            <a:ext cx="3175205" cy="524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9F6F131-1FDB-4574-8557-3E02E11CBC88}"/>
              </a:ext>
            </a:extLst>
          </p:cNvPr>
          <p:cNvSpPr txBox="1"/>
          <p:nvPr/>
        </p:nvSpPr>
        <p:spPr>
          <a:xfrm>
            <a:off x="6102571" y="1426499"/>
            <a:ext cx="5178425" cy="735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o 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f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3200" spc="-3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134110">
              <a:lnSpc>
                <a:spcPts val="1000"/>
              </a:lnSpc>
            </a:pP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1ADF839-F14E-401C-B49E-6468C8D7D468}"/>
              </a:ext>
            </a:extLst>
          </p:cNvPr>
          <p:cNvSpPr txBox="1"/>
          <p:nvPr/>
        </p:nvSpPr>
        <p:spPr>
          <a:xfrm>
            <a:off x="7892250" y="2387786"/>
            <a:ext cx="2569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Lin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10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4B387C-5289-4223-9BE9-B20FBC4D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3C0B07-A5BB-4776-BE08-4C5A072BE3A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CFEED6-499C-469B-A342-8B2A458E5EE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EF19DA4-71D0-4677-80DF-6BBB52E4A11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5700846-33A2-4A7B-8BE9-A195C112F4C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0DA98F-CB03-4908-B967-FF4F540AF90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811AED19-AFED-4BE9-9B13-623C014D94A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5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F11952-3AD4-4483-A781-7EA7EFDF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2A4C3D-AEDD-4BEC-A0A2-67999AC8FD82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19865E7-4437-4D66-8A7E-8A825D194A2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0C8E945-C607-42C5-933A-74234C669D2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130ADB-8EEE-4362-922F-0589376DACB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38A734-AD99-4D5C-860C-39992094D0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B1A7827-A00C-4FE7-AFF4-C9BBFB12BCF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7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D15392-503D-4DB4-A2B2-DB40E9B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61878FD-34F9-4722-A6E5-175B3476C5BD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0986A29-4E29-4F48-A568-B94AA01B0C3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D8E0150-0FC2-4776-AA39-D69AD576E78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31A8E0-40FC-4804-A6C9-F200655F18A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81EF01-6E53-487E-A385-960FFB47A73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081736A-AC25-462E-B584-0C9BEBBFE84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19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44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58360F-0D6A-45FD-B388-AEBA9A7A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F16394-99AA-4B45-821B-7747EDC51CCC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4300" spc="-25"/>
              <a:t>La</a:t>
            </a:r>
            <a:r>
              <a:rPr lang="en-US" sz="4300" spc="-75"/>
              <a:t>s</a:t>
            </a:r>
            <a:r>
              <a:rPr lang="en-US" sz="4300" spc="-15"/>
              <a:t>t</a:t>
            </a:r>
            <a:r>
              <a:rPr lang="en-US" sz="4300"/>
              <a:t> </a:t>
            </a:r>
            <a:r>
              <a:rPr lang="en-US" sz="4300" spc="-5"/>
              <a:t>Tim</a:t>
            </a:r>
            <a:r>
              <a:rPr lang="en-US" sz="4300" spc="5"/>
              <a:t>e</a:t>
            </a:r>
            <a:r>
              <a:rPr lang="en-US" sz="4300" spc="-15"/>
              <a:t>:</a:t>
            </a:r>
            <a:r>
              <a:rPr lang="en-US" sz="4300" spc="-5"/>
              <a:t> </a:t>
            </a:r>
            <a:r>
              <a:rPr lang="en-US" sz="4300" spc="-20"/>
              <a:t>Lin</a:t>
            </a:r>
            <a:r>
              <a:rPr lang="en-US" sz="4300"/>
              <a:t>e</a:t>
            </a:r>
            <a:r>
              <a:rPr lang="en-US" sz="4300" spc="-30"/>
              <a:t>a</a:t>
            </a:r>
            <a:r>
              <a:rPr lang="en-US" sz="4300" spc="-15"/>
              <a:t>r</a:t>
            </a:r>
            <a:r>
              <a:rPr lang="en-US" sz="4300" spc="5"/>
              <a:t> </a:t>
            </a:r>
            <a:r>
              <a:rPr lang="en-US" sz="4300" spc="-25"/>
              <a:t>Classi</a:t>
            </a:r>
            <a:r>
              <a:rPr lang="en-US" sz="4300" spc="-5"/>
              <a:t>f</a:t>
            </a:r>
            <a:r>
              <a:rPr lang="en-US" sz="4300" spc="-15"/>
              <a:t>i</a:t>
            </a:r>
            <a:r>
              <a:rPr lang="en-US" sz="4300" spc="-25"/>
              <a:t>e</a:t>
            </a:r>
            <a:r>
              <a:rPr lang="en-US" sz="4300" spc="-95"/>
              <a:t>r</a:t>
            </a:r>
            <a:r>
              <a:rPr lang="en-US" sz="4300" spc="-20"/>
              <a:t>s</a:t>
            </a:r>
            <a:endParaRPr lang="en-US" sz="430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9D6235B-FDFC-49B0-B3E3-31A3C235FB15}"/>
              </a:ext>
            </a:extLst>
          </p:cNvPr>
          <p:cNvSpPr/>
          <p:nvPr/>
        </p:nvSpPr>
        <p:spPr>
          <a:xfrm>
            <a:off x="245556" y="3616407"/>
            <a:ext cx="3883286" cy="1570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EE28D02-342E-41B5-AF1D-EC5505FBEA4D}"/>
              </a:ext>
            </a:extLst>
          </p:cNvPr>
          <p:cNvSpPr/>
          <p:nvPr/>
        </p:nvSpPr>
        <p:spPr>
          <a:xfrm>
            <a:off x="4597594" y="3670003"/>
            <a:ext cx="3455775" cy="1463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9EA8B83-A689-4DFC-B811-30210BF07B75}"/>
              </a:ext>
            </a:extLst>
          </p:cNvPr>
          <p:cNvSpPr txBox="1"/>
          <p:nvPr/>
        </p:nvSpPr>
        <p:spPr>
          <a:xfrm>
            <a:off x="1374395" y="2609319"/>
            <a:ext cx="14535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8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8CC5A1B-7036-4396-8093-2E83C9924120}"/>
              </a:ext>
            </a:extLst>
          </p:cNvPr>
          <p:cNvSpPr txBox="1"/>
          <p:nvPr/>
        </p:nvSpPr>
        <p:spPr>
          <a:xfrm>
            <a:off x="798729" y="1603258"/>
            <a:ext cx="249682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5" dirty="0">
                <a:latin typeface="Calibri"/>
                <a:cs typeface="Calibri"/>
              </a:rPr>
              <a:t>Al</a:t>
            </a:r>
            <a:r>
              <a:rPr sz="2400" u="heavy" spc="-40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e</a:t>
            </a:r>
            <a:r>
              <a:rPr sz="2400" u="heavy" dirty="0">
                <a:latin typeface="Calibri"/>
                <a:cs typeface="Calibri"/>
              </a:rPr>
              <a:t>b</a:t>
            </a:r>
            <a:r>
              <a:rPr sz="2400" u="heavy" spc="-6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a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E44A293-1B28-488F-86DB-17526F789F85}"/>
              </a:ext>
            </a:extLst>
          </p:cNvPr>
          <p:cNvSpPr txBox="1"/>
          <p:nvPr/>
        </p:nvSpPr>
        <p:spPr>
          <a:xfrm>
            <a:off x="5150374" y="1564590"/>
            <a:ext cx="20929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5" dirty="0">
                <a:latin typeface="Calibri"/>
                <a:cs typeface="Calibri"/>
              </a:rPr>
              <a:t>sua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F2FDF0B-4352-49E5-9547-35684561EA55}"/>
              </a:ext>
            </a:extLst>
          </p:cNvPr>
          <p:cNvSpPr/>
          <p:nvPr/>
        </p:nvSpPr>
        <p:spPr>
          <a:xfrm>
            <a:off x="5163074" y="1859463"/>
            <a:ext cx="2066289" cy="0"/>
          </a:xfrm>
          <a:custGeom>
            <a:avLst/>
            <a:gdLst/>
            <a:ahLst/>
            <a:cxnLst/>
            <a:rect l="l" t="t" r="r" b="b"/>
            <a:pathLst>
              <a:path w="2066290">
                <a:moveTo>
                  <a:pt x="0" y="0"/>
                </a:moveTo>
                <a:lnTo>
                  <a:pt x="2065867" y="0"/>
                </a:lnTo>
              </a:path>
            </a:pathLst>
          </a:custGeom>
          <a:ln w="18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32CD327-C07D-47E6-8035-823F2C1D7C79}"/>
              </a:ext>
            </a:extLst>
          </p:cNvPr>
          <p:cNvSpPr txBox="1"/>
          <p:nvPr/>
        </p:nvSpPr>
        <p:spPr>
          <a:xfrm>
            <a:off x="8815023" y="1603258"/>
            <a:ext cx="265620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25" dirty="0">
                <a:latin typeface="Calibri"/>
                <a:cs typeface="Calibri"/>
              </a:rPr>
              <a:t>Ge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spc="-25" dirty="0">
                <a:latin typeface="Calibri"/>
                <a:cs typeface="Calibri"/>
              </a:rPr>
              <a:t>m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BEA6073-684B-42B3-946C-974F657D595F}"/>
              </a:ext>
            </a:extLst>
          </p:cNvPr>
          <p:cNvSpPr/>
          <p:nvPr/>
        </p:nvSpPr>
        <p:spPr>
          <a:xfrm>
            <a:off x="8755509" y="3575285"/>
            <a:ext cx="3073433" cy="2216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A9BA980-8678-4AC9-899C-5AC115BAF71F}"/>
              </a:ext>
            </a:extLst>
          </p:cNvPr>
          <p:cNvSpPr txBox="1"/>
          <p:nvPr/>
        </p:nvSpPr>
        <p:spPr>
          <a:xfrm>
            <a:off x="5464700" y="2563130"/>
            <a:ext cx="17227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marR="5080" indent="-3143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8D804FC-36F7-4FD5-886D-21FFEDA1214C}"/>
              </a:ext>
            </a:extLst>
          </p:cNvPr>
          <p:cNvSpPr/>
          <p:nvPr/>
        </p:nvSpPr>
        <p:spPr>
          <a:xfrm>
            <a:off x="4378516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2BCB750-50B2-4294-9B07-1C92976DE06F}"/>
              </a:ext>
            </a:extLst>
          </p:cNvPr>
          <p:cNvSpPr/>
          <p:nvPr/>
        </p:nvSpPr>
        <p:spPr>
          <a:xfrm>
            <a:off x="8339883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C849F06-BF3F-4019-9A25-366F9DEE16D4}"/>
              </a:ext>
            </a:extLst>
          </p:cNvPr>
          <p:cNvSpPr txBox="1"/>
          <p:nvPr/>
        </p:nvSpPr>
        <p:spPr>
          <a:xfrm>
            <a:off x="9268051" y="2563114"/>
            <a:ext cx="2048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495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37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9CA9A1-3B42-4E99-B2EF-F4319708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625F8A-3F64-453C-BC05-5001293C33A6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F26524D-AD26-48C4-85C3-C0036715415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8716CD0-CB41-444C-80F0-39D82B79CB3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EC6733-0E18-4D0D-9A18-84C353B885B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11F5CA-6573-48E9-9B53-B88E36BA1D4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933C2EE-EFE9-4508-842B-D3D6276B64B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48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7D1F09-33D7-4DE9-ABB2-5CA155BD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10E97AA-AF82-436F-8259-8C24089C02E5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6EBCFED-510D-44DA-AEB3-04A5D0E6A26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4FB82B5-0D0A-426C-86F8-1320D07C364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E294E0-8636-4719-92BA-41828FD2BAB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AA6910-F95F-4808-9427-C07F7D938C3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34D1EDC-9F9C-49AC-8236-BBE29EDEBF8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00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36E071-DB5C-492C-9985-88034A88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157A81C-53EF-4EA6-A0EE-D347961E1033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F7A3163-0802-48E8-B418-275D712404C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1B57A10-808B-4E72-A9B6-961ABA0155F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16740D-944E-4E59-9827-5B6A7CD9623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1E26BC-93AA-4FC0-85EF-66E6F4AA168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73E566A-E09B-4372-ADDA-E202434A4CBC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26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0137DB-C41F-4626-9DDD-03E7DE4D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D79736A-8818-44F8-86EB-AC95F9564ABC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E63767A-C573-4CB2-9B05-3496EA99CEE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C2C71FA-09AA-4E72-8012-9820A420017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D8A26C-2563-4C3A-AF24-882AB9614BD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DB64CAC-C47C-4BDE-99A8-AA1DF7D4C7D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B4D18D50-0461-4EA7-A6DB-D0C073DEC5A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94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17BB71-EFE6-4F34-9D47-B60D8B3E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50557C-AD2A-44EA-9049-C87656A8E64B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009DC0B-AAB0-4404-9CC6-D2029A9FC1B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6487F93-3D38-400D-9DD8-68544C0E10B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961055-1518-49A2-9AD3-72EED049926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406AAA0-E52C-4A6F-AAB4-107BA837611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07004F3-20CE-426D-9683-19BD86EF2503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419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47CE60-666C-4390-8F0D-51DC4E26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CEE610-65BD-408F-88B2-64FBE8B9B4D2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CDD3C59-7D41-49E8-BEEA-7A14BEBD905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ABAC341-C09E-408C-9D6E-4AC5DF7A9F1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716D772-A91C-445C-9BCD-D1B4B427C4D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13BE2D-9282-4A13-ACEB-A9D64670337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F838CAB-C22E-4CCF-A401-73F324BEA8B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46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9F9185-5994-48F2-BAD2-465104CE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1095E49-1865-43AD-A392-243995271096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5317AEA-F8FA-4D91-BA7A-903602653B3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B035E48-CB9A-4C4A-A48E-943F3DB165D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B3B92E-4A03-4251-8465-FEC07575C0B1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9AEE35-0D71-4E4E-A7D4-AAE81A9B1EC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F51B826-74A3-4909-A1FE-FB13B236D26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86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03C9501-6ADE-495B-B638-9D4220AB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3DB8750-BA5B-443D-BBA4-6E270D585455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4C88156-3244-4C46-B817-05557E3C861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A89F36F-5CAD-4164-B45D-F976D43C220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5EF2E6B-F570-490D-BCC8-37C5FF048AA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928488D-9864-4D3E-8636-329BBFF61B7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167D1D63-F936-45CF-8842-DA506115410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41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7487DA-A739-46B9-B75F-8D232AB2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649FD30-2AED-431D-A750-2A2FB1A3B3FC}"/>
              </a:ext>
            </a:extLst>
          </p:cNvPr>
          <p:cNvSpPr/>
          <p:nvPr/>
        </p:nvSpPr>
        <p:spPr>
          <a:xfrm>
            <a:off x="7517" y="1"/>
            <a:ext cx="12176967" cy="6576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2A04A6-89A6-4DA1-9352-2DEC615A8AC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9D3548B-EFAB-43EB-A2E4-9C3C37771BF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587FB0-D03C-42A3-92AD-0E1941A340D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E42E7B-0597-4436-ABF1-2AD0AD74160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15509841-16C8-4EA9-AE30-8779E056BAB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94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035F57-48AB-4A8E-BEF9-C5A21ADB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D91C703-7685-4F85-9C76-FE84A1D1C336}"/>
              </a:ext>
            </a:extLst>
          </p:cNvPr>
          <p:cNvSpPr/>
          <p:nvPr/>
        </p:nvSpPr>
        <p:spPr>
          <a:xfrm>
            <a:off x="7517" y="1"/>
            <a:ext cx="12176967" cy="6652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3C52A63-1371-40B5-8CDC-43E0D9524D3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5922F7C-5BD6-4D18-A8F8-B8C2AB714F2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258B96-75CD-4034-8619-2E1BA4BC177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2257280-5E39-42B7-8922-EBAC092A7A6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782BF96F-C916-4F54-BC05-5827B7C9774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29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55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9A0BA9-D5F0-40F2-AA9C-655CCFBE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990FF31-A34D-40A7-8A5F-A2BB76F465B2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884E3A5-BC68-4AC5-941B-9FA691D117A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B5421EF-6CC3-462E-A76D-73CDEC3FFFB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0BB1E68-2FCD-4D88-A660-CDCA2070C72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D57AE07-9D95-4C07-AB2D-71F7D7F3635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6D27951E-C85A-408F-BF4E-23577408CCC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7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43A069-79AB-45D8-9650-BFB83538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E3B6455-61D9-4A18-B87E-7490FBE4055B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F12FCF3-E3AB-4E66-A6C6-11C13C50192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8C4F5E8-48C9-473C-904C-51A1F80F781F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C91793A-0B6A-438D-8B16-FE36F265DAF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8BFE2F7-D060-4E3D-A133-8081575C1ED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2565809-9B10-4292-A89B-666635BD5A2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59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D0EB04-32BA-4163-93CA-4CDEB0C8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FD0409C-E032-4DBF-A322-B935CCF36DAA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9F4F1A2-7E97-4D69-A0BD-A0543140B70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74A10D2-AF2A-41A5-B790-A98AD34C26B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FC05E6-F0B0-4238-9BBE-2F3CCF8B383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2A9DF0-9B2E-423B-A7C3-47E0B5769CA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8DEB56F-1A24-45E4-BB88-B348A7E33C1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33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67B401-B536-40BC-9429-E83CE500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97CB5A5-1273-40C0-8781-DC28C950683A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2A656BF-DD44-4738-A218-5162A1E5428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1C3004C-4F0D-4110-972D-B558D6DB3D1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892970D-2E89-4641-B9C6-8E8C3DB11F4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EC3998-763E-4FC3-B3D1-54E99A2C347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E4C5579-868A-453D-A420-FA433AA12A2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3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8A2B53A-AD9A-466A-A6A3-99574D66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BF6685-B19E-466A-9C9A-E8F289D05254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13C4ABD-C0E2-4122-9D99-AE0A1623BEA9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0E273EC-2DB6-4406-AA6A-9513952FD8D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69DAD15-D79D-4CF5-AC71-297EB4BE3D9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67A8385-40AC-4543-9F9A-A502829985B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F42B93F-4BD5-402B-9856-CE7BFD5B722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5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238633-369D-4CF1-A4A2-526DE80C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9FF4878-D29E-4AFD-9CA0-FBA9B1CFDE7F}"/>
              </a:ext>
            </a:extLst>
          </p:cNvPr>
          <p:cNvSpPr/>
          <p:nvPr/>
        </p:nvSpPr>
        <p:spPr>
          <a:xfrm>
            <a:off x="7517" y="1"/>
            <a:ext cx="12176967" cy="641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96BCC84-7B4B-4ED1-BB26-C8A8D8A13410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06B49FA-68C5-408F-9211-B85E8208D489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E1B0C63-2EA6-4832-84CF-B5EEEA4FD73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523AE0-6454-403E-B3D1-D4EF9E5FEC08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5A3FE2A-0F48-46C0-936C-5AF4E342DB1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93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C3DFCE-E71A-485E-9F25-2DDA4C15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E6050B8-B6D7-4082-9925-DDA816CECA96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FEE4042-C682-4BEE-B295-BE65BCFB428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C3ED2ED-A686-4639-9033-B62B3F07833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34A80F-58F0-4D0D-B9D6-B6664F738D8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847605-8655-412C-996A-55BB465F030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7BE4A9A-E4A3-402A-8C88-34E03B7A11F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528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758977-DE40-495E-AFA9-DC42F5A6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27EF083-2577-4B60-ABD0-706A726E56C0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AB62FAE-2CCE-4D03-8EB1-7F978F7CAC7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076E245-924B-48F1-889B-041B8EC7A54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34C7DDA-2232-49A2-BC89-0DE1681AF7A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5AC39B7-9E5F-492D-BC7A-3E4C5FC7B06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6735BD9-1D3D-4147-A39C-3098FF0CD9A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43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0AE231-B3BD-4972-BD59-F6115E71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386F8E2-F257-4160-BAF3-EC88AAB10EC5}"/>
              </a:ext>
            </a:extLst>
          </p:cNvPr>
          <p:cNvSpPr/>
          <p:nvPr/>
        </p:nvSpPr>
        <p:spPr>
          <a:xfrm>
            <a:off x="7517" y="1"/>
            <a:ext cx="12176967" cy="667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1E362DC-4664-49B4-96ED-C51B8F6833D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45D6E0B-0CFA-4B48-AAFE-DC66D0051AE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853842-C2B6-4B34-969F-74DF34AC614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842846D-14EB-4AE1-9BD1-4ECDAD4BD11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1CD4501-9C86-4FBF-A5B2-4DC9BA2B21F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37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1241F8-30DC-4EE2-86EF-CCB38906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69C90B9-ACBD-470F-BFFD-2B876EE264E0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327000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11A2FA-5473-40C9-8AEC-B4541162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FFF6F18-034E-4C85-B429-285F27EE690C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</p:spTree>
    <p:extLst>
      <p:ext uri="{BB962C8B-B14F-4D97-AF65-F5344CB8AC3E}">
        <p14:creationId xmlns:p14="http://schemas.microsoft.com/office/powerpoint/2010/main" val="206210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96BA2E-080C-4E0A-87C0-E4249605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DC5A6F1-6B5A-4D60-BD7D-DA8FE27E30FF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10C9FD7-B2C2-4E78-AC79-06FF43793AF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DD4F650-1553-4AB8-87FB-AE913FF49B4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6711FC2-F1F3-4BEE-A908-88AA7812552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1D2177B-B32E-436B-9C6D-A1AC5D3D069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投影片編號版面配置區 1">
              <a:extLst>
                <a:ext uri="{FF2B5EF4-FFF2-40B4-BE49-F238E27FC236}">
                  <a16:creationId xmlns:a16="http://schemas.microsoft.com/office/drawing/2014/main" id="{229AF806-53A2-4EF8-BB3E-D43B2DE9464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090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0C5D3F-3A36-445E-9283-0D741B8F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0E3CF47-8ED0-43B5-97BB-EC5A79F51CBD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35"/>
              <a:t>O</a:t>
            </a:r>
            <a:r>
              <a:rPr lang="en-US" spc="-45"/>
              <a:t>p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m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25"/>
              <a:t>n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3601E16-8450-4F54-B1EB-B5236BCFF4ED}"/>
              </a:ext>
            </a:extLst>
          </p:cNvPr>
          <p:cNvSpPr/>
          <p:nvPr/>
        </p:nvSpPr>
        <p:spPr>
          <a:xfrm>
            <a:off x="3441700" y="3114678"/>
            <a:ext cx="5308600" cy="63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050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414575-B260-4FF2-8560-B39F3E53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C945B08-97EE-4369-AD25-28A43461C302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30"/>
              <a:t>1</a:t>
            </a:r>
            <a:r>
              <a:rPr lang="en-US" spc="-15"/>
              <a:t>:</a:t>
            </a:r>
            <a:r>
              <a:rPr lang="en-US"/>
              <a:t> </a:t>
            </a:r>
            <a:r>
              <a:rPr lang="en-US" sz="3900" spc="35">
                <a:latin typeface="Calibri Light"/>
                <a:cs typeface="Calibri Light"/>
              </a:rPr>
              <a:t>Rand</a:t>
            </a:r>
            <a:r>
              <a:rPr lang="en-US" sz="3900" spc="50">
                <a:latin typeface="Calibri Light"/>
                <a:cs typeface="Calibri Light"/>
              </a:rPr>
              <a:t>om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40">
                <a:latin typeface="Calibri Light"/>
                <a:cs typeface="Calibri Light"/>
              </a:rPr>
              <a:t>r</a:t>
            </a:r>
            <a:r>
              <a:rPr lang="en-US" sz="3900" spc="25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h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0"/>
              <a:t>b</a:t>
            </a:r>
            <a:r>
              <a:rPr lang="en-US" sz="4000" spc="-15"/>
              <a:t>a</a:t>
            </a:r>
            <a:r>
              <a:rPr lang="en-US" sz="4000" spc="-25"/>
              <a:t>d</a:t>
            </a:r>
            <a:r>
              <a:rPr lang="en-US" sz="4000" spc="-10"/>
              <a:t> </a:t>
            </a:r>
            <a:r>
              <a:rPr lang="en-US" sz="4000" spc="-5"/>
              <a:t>i</a:t>
            </a:r>
            <a:r>
              <a:rPr lang="en-US" sz="4000" spc="-30"/>
              <a:t>d</a:t>
            </a:r>
            <a:r>
              <a:rPr lang="en-US" sz="4000" spc="-5"/>
              <a:t>e</a:t>
            </a:r>
            <a:r>
              <a:rPr lang="en-US" sz="4000" spc="-15"/>
              <a:t>a</a:t>
            </a:r>
            <a:r>
              <a:rPr lang="en-US" sz="4000" spc="-20"/>
              <a:t>!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E2C7A7F-6570-43F6-83C3-69F0F16BAA6C}"/>
              </a:ext>
            </a:extLst>
          </p:cNvPr>
          <p:cNvSpPr/>
          <p:nvPr/>
        </p:nvSpPr>
        <p:spPr>
          <a:xfrm>
            <a:off x="1792466" y="1196066"/>
            <a:ext cx="7620947" cy="4953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6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5F5152-F43C-4396-B15D-8556C727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3CB42D9-6C71-4C7F-A41E-1CC25FB6CFCB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30"/>
              <a:t>1</a:t>
            </a:r>
            <a:r>
              <a:rPr lang="en-US" spc="-15"/>
              <a:t>:</a:t>
            </a:r>
            <a:r>
              <a:rPr lang="en-US"/>
              <a:t> </a:t>
            </a:r>
            <a:r>
              <a:rPr lang="en-US" sz="3900" spc="35">
                <a:latin typeface="Calibri Light"/>
                <a:cs typeface="Calibri Light"/>
              </a:rPr>
              <a:t>Rand</a:t>
            </a:r>
            <a:r>
              <a:rPr lang="en-US" sz="3900" spc="50">
                <a:latin typeface="Calibri Light"/>
                <a:cs typeface="Calibri Light"/>
              </a:rPr>
              <a:t>om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40">
                <a:latin typeface="Calibri Light"/>
                <a:cs typeface="Calibri Light"/>
              </a:rPr>
              <a:t>r</a:t>
            </a:r>
            <a:r>
              <a:rPr lang="en-US" sz="3900" spc="25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h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0"/>
              <a:t>b</a:t>
            </a:r>
            <a:r>
              <a:rPr lang="en-US" sz="4000" spc="-15"/>
              <a:t>a</a:t>
            </a:r>
            <a:r>
              <a:rPr lang="en-US" sz="4000" spc="-25"/>
              <a:t>d</a:t>
            </a:r>
            <a:r>
              <a:rPr lang="en-US" sz="4000" spc="-10"/>
              <a:t> </a:t>
            </a:r>
            <a:r>
              <a:rPr lang="en-US" sz="4000" spc="-5"/>
              <a:t>i</a:t>
            </a:r>
            <a:r>
              <a:rPr lang="en-US" sz="4000" spc="-30"/>
              <a:t>d</a:t>
            </a:r>
            <a:r>
              <a:rPr lang="en-US" sz="4000" spc="-5"/>
              <a:t>e</a:t>
            </a:r>
            <a:r>
              <a:rPr lang="en-US" sz="4000" spc="-15"/>
              <a:t>a</a:t>
            </a:r>
            <a:r>
              <a:rPr lang="en-US" sz="4000" spc="-20"/>
              <a:t>!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176F3D0-60D7-4D34-80B8-88315B4970DC}"/>
              </a:ext>
            </a:extLst>
          </p:cNvPr>
          <p:cNvSpPr/>
          <p:nvPr/>
        </p:nvSpPr>
        <p:spPr>
          <a:xfrm>
            <a:off x="252352" y="1909363"/>
            <a:ext cx="11684121" cy="267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8EB150-3438-465B-875F-6BCDF2F0998E}"/>
              </a:ext>
            </a:extLst>
          </p:cNvPr>
          <p:cNvSpPr txBox="1"/>
          <p:nvPr/>
        </p:nvSpPr>
        <p:spPr>
          <a:xfrm>
            <a:off x="5934083" y="5018007"/>
            <a:ext cx="41979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15.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5%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y!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no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79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2DF5C5-6517-4BEF-A578-E57D36BD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E716FC9-0DD7-42D9-90F8-1AC49B5EDCF3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30"/>
              <a:t>1</a:t>
            </a:r>
            <a:r>
              <a:rPr lang="en-US" spc="-15"/>
              <a:t>:</a:t>
            </a:r>
            <a:r>
              <a:rPr lang="en-US"/>
              <a:t> </a:t>
            </a:r>
            <a:r>
              <a:rPr lang="en-US" sz="3900" spc="35">
                <a:latin typeface="Calibri Light"/>
                <a:cs typeface="Calibri Light"/>
              </a:rPr>
              <a:t>Rand</a:t>
            </a:r>
            <a:r>
              <a:rPr lang="en-US" sz="3900" spc="50">
                <a:latin typeface="Calibri Light"/>
                <a:cs typeface="Calibri Light"/>
              </a:rPr>
              <a:t>om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40">
                <a:latin typeface="Calibri Light"/>
                <a:cs typeface="Calibri Light"/>
              </a:rPr>
              <a:t>r</a:t>
            </a:r>
            <a:r>
              <a:rPr lang="en-US" sz="3900" spc="25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h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0"/>
              <a:t>b</a:t>
            </a:r>
            <a:r>
              <a:rPr lang="en-US" sz="4000" spc="-15"/>
              <a:t>a</a:t>
            </a:r>
            <a:r>
              <a:rPr lang="en-US" sz="4000" spc="-25"/>
              <a:t>d</a:t>
            </a:r>
            <a:r>
              <a:rPr lang="en-US" sz="4000" spc="-10"/>
              <a:t> </a:t>
            </a:r>
            <a:r>
              <a:rPr lang="en-US" sz="4000" spc="-5"/>
              <a:t>i</a:t>
            </a:r>
            <a:r>
              <a:rPr lang="en-US" sz="4000" spc="-30"/>
              <a:t>d</a:t>
            </a:r>
            <a:r>
              <a:rPr lang="en-US" sz="4000" spc="-5"/>
              <a:t>e</a:t>
            </a:r>
            <a:r>
              <a:rPr lang="en-US" sz="4000" spc="-15"/>
              <a:t>a</a:t>
            </a:r>
            <a:r>
              <a:rPr lang="en-US" sz="4000" spc="-20"/>
              <a:t>!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ABD6EE-6C40-4DB6-AC72-84AC33E65550}"/>
              </a:ext>
            </a:extLst>
          </p:cNvPr>
          <p:cNvSpPr/>
          <p:nvPr/>
        </p:nvSpPr>
        <p:spPr>
          <a:xfrm>
            <a:off x="252352" y="1909363"/>
            <a:ext cx="11684121" cy="2675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DC93DE6-B47D-4817-93B2-A50C2452062A}"/>
              </a:ext>
            </a:extLst>
          </p:cNvPr>
          <p:cNvSpPr txBox="1"/>
          <p:nvPr/>
        </p:nvSpPr>
        <p:spPr>
          <a:xfrm>
            <a:off x="5934083" y="5018007"/>
            <a:ext cx="419862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15.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5%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y!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no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</a:t>
            </a:r>
            <a:r>
              <a:rPr kumimoji="0" sz="3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~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95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%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531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B26FAD-A94E-4EB0-924C-F0CA6624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2177061-4ADF-43FA-A02A-322636BB7D7A}"/>
              </a:ext>
            </a:extLst>
          </p:cNvPr>
          <p:cNvSpPr/>
          <p:nvPr/>
        </p:nvSpPr>
        <p:spPr>
          <a:xfrm>
            <a:off x="1645837" y="73374"/>
            <a:ext cx="8897156" cy="592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3053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1734CF-482F-4A5C-ACFA-FA9CB983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9CCD504-B241-4A13-858A-E886170D9232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30"/>
              <a:t>2</a:t>
            </a:r>
            <a:r>
              <a:rPr lang="en-US" spc="-15"/>
              <a:t>:</a:t>
            </a:r>
            <a:r>
              <a:rPr lang="en-US"/>
              <a:t> </a:t>
            </a:r>
            <a:r>
              <a:rPr lang="en-US" sz="3900" spc="-25">
                <a:latin typeface="Calibri Light"/>
                <a:cs typeface="Calibri Light"/>
              </a:rPr>
              <a:t>F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20">
                <a:latin typeface="Calibri Light"/>
                <a:cs typeface="Calibri Light"/>
              </a:rPr>
              <a:t>ll</a:t>
            </a:r>
            <a:r>
              <a:rPr lang="en-US" sz="3900" spc="25">
                <a:latin typeface="Calibri Light"/>
                <a:cs typeface="Calibri Light"/>
              </a:rPr>
              <a:t>o</a:t>
            </a:r>
            <a:r>
              <a:rPr lang="en-US" sz="3900" spc="50">
                <a:latin typeface="Calibri Light"/>
                <a:cs typeface="Calibri Light"/>
              </a:rPr>
              <a:t>w</a:t>
            </a:r>
            <a:r>
              <a:rPr lang="en-US" sz="3900" spc="25">
                <a:latin typeface="Calibri Light"/>
                <a:cs typeface="Calibri Light"/>
              </a:rPr>
              <a:t> th</a:t>
            </a:r>
            <a:r>
              <a:rPr lang="en-US" sz="3900" spc="35">
                <a:latin typeface="Calibri Light"/>
                <a:cs typeface="Calibri Light"/>
              </a:rPr>
              <a:t>e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0">
                <a:latin typeface="Calibri Light"/>
                <a:cs typeface="Calibri Light"/>
              </a:rPr>
              <a:t>s</a:t>
            </a:r>
            <a:r>
              <a:rPr lang="en-US" sz="3900" spc="20">
                <a:latin typeface="Calibri Light"/>
                <a:cs typeface="Calibri Light"/>
              </a:rPr>
              <a:t>l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5">
                <a:latin typeface="Calibri Light"/>
                <a:cs typeface="Calibri Light"/>
              </a:rPr>
              <a:t>pe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26C561A-8584-464F-9258-9F81DA6E63FF}"/>
              </a:ext>
            </a:extLst>
          </p:cNvPr>
          <p:cNvSpPr/>
          <p:nvPr/>
        </p:nvSpPr>
        <p:spPr>
          <a:xfrm>
            <a:off x="2268766" y="1076026"/>
            <a:ext cx="7302775" cy="4866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74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8ECCB0-0A55-49AF-8730-FBD15249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DCA6086-4016-40F3-B3F4-AEF44A2056D5}"/>
              </a:ext>
            </a:extLst>
          </p:cNvPr>
          <p:cNvSpPr/>
          <p:nvPr/>
        </p:nvSpPr>
        <p:spPr>
          <a:xfrm>
            <a:off x="1645837" y="73374"/>
            <a:ext cx="8897156" cy="592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ABD0560-222E-494C-9D37-003B234605E4}"/>
              </a:ext>
            </a:extLst>
          </p:cNvPr>
          <p:cNvSpPr/>
          <p:nvPr/>
        </p:nvSpPr>
        <p:spPr>
          <a:xfrm>
            <a:off x="1645837" y="73374"/>
            <a:ext cx="8897156" cy="592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F071C58-E0E1-4725-B353-44D9FCC5AFEB}"/>
              </a:ext>
            </a:extLst>
          </p:cNvPr>
          <p:cNvSpPr/>
          <p:nvPr/>
        </p:nvSpPr>
        <p:spPr>
          <a:xfrm>
            <a:off x="2007072" y="3316563"/>
            <a:ext cx="2028235" cy="2343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749CFAD-5595-46C8-857E-FB65979BD3D5}"/>
              </a:ext>
            </a:extLst>
          </p:cNvPr>
          <p:cNvSpPr/>
          <p:nvPr/>
        </p:nvSpPr>
        <p:spPr>
          <a:xfrm>
            <a:off x="3577920" y="3783106"/>
            <a:ext cx="3190875" cy="1807210"/>
          </a:xfrm>
          <a:custGeom>
            <a:avLst/>
            <a:gdLst/>
            <a:ahLst/>
            <a:cxnLst/>
            <a:rect l="l" t="t" r="r" b="b"/>
            <a:pathLst>
              <a:path w="3190875" h="1807210">
                <a:moveTo>
                  <a:pt x="826404" y="1398648"/>
                </a:moveTo>
                <a:lnTo>
                  <a:pt x="673754" y="1398648"/>
                </a:lnTo>
                <a:lnTo>
                  <a:pt x="1506487" y="1779581"/>
                </a:lnTo>
                <a:lnTo>
                  <a:pt x="2163288" y="1806947"/>
                </a:lnTo>
                <a:lnTo>
                  <a:pt x="2386837" y="1743076"/>
                </a:lnTo>
                <a:lnTo>
                  <a:pt x="2155695" y="1743076"/>
                </a:lnTo>
                <a:lnTo>
                  <a:pt x="1521576" y="1716653"/>
                </a:lnTo>
                <a:lnTo>
                  <a:pt x="826404" y="1398648"/>
                </a:lnTo>
                <a:close/>
              </a:path>
              <a:path w="3190875" h="1807210">
                <a:moveTo>
                  <a:pt x="668948" y="1326620"/>
                </a:moveTo>
                <a:lnTo>
                  <a:pt x="0" y="1748149"/>
                </a:lnTo>
                <a:lnTo>
                  <a:pt x="33853" y="1801873"/>
                </a:lnTo>
                <a:lnTo>
                  <a:pt x="673754" y="1398648"/>
                </a:lnTo>
                <a:lnTo>
                  <a:pt x="826404" y="1398648"/>
                </a:lnTo>
                <a:lnTo>
                  <a:pt x="668948" y="1326620"/>
                </a:lnTo>
                <a:close/>
              </a:path>
              <a:path w="3190875" h="1807210">
                <a:moveTo>
                  <a:pt x="3190433" y="0"/>
                </a:moveTo>
                <a:lnTo>
                  <a:pt x="2983806" y="51655"/>
                </a:lnTo>
                <a:lnTo>
                  <a:pt x="3025131" y="99868"/>
                </a:lnTo>
                <a:lnTo>
                  <a:pt x="2918379" y="191369"/>
                </a:lnTo>
                <a:lnTo>
                  <a:pt x="2715884" y="376257"/>
                </a:lnTo>
                <a:lnTo>
                  <a:pt x="2445616" y="489595"/>
                </a:lnTo>
                <a:lnTo>
                  <a:pt x="2121279" y="562833"/>
                </a:lnTo>
                <a:lnTo>
                  <a:pt x="2289328" y="775693"/>
                </a:lnTo>
                <a:lnTo>
                  <a:pt x="2490386" y="933043"/>
                </a:lnTo>
                <a:lnTo>
                  <a:pt x="2533898" y="1085340"/>
                </a:lnTo>
                <a:lnTo>
                  <a:pt x="2152547" y="1263304"/>
                </a:lnTo>
                <a:lnTo>
                  <a:pt x="1807546" y="1503760"/>
                </a:lnTo>
                <a:lnTo>
                  <a:pt x="2177094" y="1662136"/>
                </a:lnTo>
                <a:lnTo>
                  <a:pt x="2335213" y="1691784"/>
                </a:lnTo>
                <a:lnTo>
                  <a:pt x="2155695" y="1743076"/>
                </a:lnTo>
                <a:lnTo>
                  <a:pt x="2386837" y="1743076"/>
                </a:lnTo>
                <a:lnTo>
                  <a:pt x="2611297" y="1678945"/>
                </a:lnTo>
                <a:lnTo>
                  <a:pt x="2195676" y="1601014"/>
                </a:lnTo>
                <a:lnTo>
                  <a:pt x="1937694" y="1490451"/>
                </a:lnTo>
                <a:lnTo>
                  <a:pt x="2184364" y="1318530"/>
                </a:lnTo>
                <a:lnTo>
                  <a:pt x="2609836" y="1119977"/>
                </a:lnTo>
                <a:lnTo>
                  <a:pt x="2545773" y="895755"/>
                </a:lnTo>
                <a:lnTo>
                  <a:pt x="2334455" y="730375"/>
                </a:lnTo>
                <a:lnTo>
                  <a:pt x="2233561" y="602578"/>
                </a:lnTo>
                <a:lnTo>
                  <a:pt x="2465036" y="550308"/>
                </a:lnTo>
                <a:lnTo>
                  <a:pt x="2750581" y="430565"/>
                </a:lnTo>
                <a:lnTo>
                  <a:pt x="2960461" y="238935"/>
                </a:lnTo>
                <a:lnTo>
                  <a:pt x="3066456" y="148082"/>
                </a:lnTo>
                <a:lnTo>
                  <a:pt x="3128081" y="148082"/>
                </a:lnTo>
                <a:lnTo>
                  <a:pt x="3190433" y="0"/>
                </a:lnTo>
                <a:close/>
              </a:path>
              <a:path w="3190875" h="1807210">
                <a:moveTo>
                  <a:pt x="3128081" y="148082"/>
                </a:moveTo>
                <a:lnTo>
                  <a:pt x="3066456" y="148082"/>
                </a:lnTo>
                <a:lnTo>
                  <a:pt x="3107781" y="196295"/>
                </a:lnTo>
                <a:lnTo>
                  <a:pt x="3128081" y="1480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904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B6D47A-FE7E-4A27-88C1-8AFB9298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43B0D84-1E13-4115-B5DA-98DF74A87F9E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25"/>
              <a:t>2</a:t>
            </a:r>
            <a:r>
              <a:rPr lang="en-US" sz="3900" spc="20">
                <a:latin typeface="Calibri Light"/>
                <a:cs typeface="Calibri Light"/>
              </a:rPr>
              <a:t>: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-25">
                <a:latin typeface="Calibri Light"/>
                <a:cs typeface="Calibri Light"/>
              </a:rPr>
              <a:t>F</a:t>
            </a:r>
            <a:r>
              <a:rPr lang="en-US" sz="3900" spc="25">
                <a:latin typeface="Calibri Light"/>
                <a:cs typeface="Calibri Light"/>
              </a:rPr>
              <a:t>oll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50">
                <a:latin typeface="Calibri Light"/>
                <a:cs typeface="Calibri Light"/>
              </a:rPr>
              <a:t>w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th</a:t>
            </a:r>
            <a:r>
              <a:rPr lang="en-US" sz="3900" spc="35">
                <a:latin typeface="Calibri Light"/>
                <a:cs typeface="Calibri Light"/>
              </a:rPr>
              <a:t>e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slo</a:t>
            </a:r>
            <a:r>
              <a:rPr lang="en-US" sz="3900" spc="35">
                <a:latin typeface="Calibri Light"/>
                <a:cs typeface="Calibri Light"/>
              </a:rPr>
              <a:t>pe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87AB0B6-453B-4D76-B9FA-294D4109BD67}"/>
              </a:ext>
            </a:extLst>
          </p:cNvPr>
          <p:cNvSpPr txBox="1"/>
          <p:nvPr/>
        </p:nvSpPr>
        <p:spPr>
          <a:xfrm>
            <a:off x="741834" y="1670065"/>
            <a:ext cx="98361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0252DEA-4EAE-450D-9F72-95388F78DF8D}"/>
              </a:ext>
            </a:extLst>
          </p:cNvPr>
          <p:cNvSpPr/>
          <p:nvPr/>
        </p:nvSpPr>
        <p:spPr>
          <a:xfrm>
            <a:off x="3895314" y="2507739"/>
            <a:ext cx="4850136" cy="1142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24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41A117-84FC-4980-B9AC-068D307D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5B8F21-0247-445E-BC96-EAE243830842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25"/>
              <a:t>Ide</a:t>
            </a:r>
            <a:r>
              <a:rPr lang="en-US" spc="-20"/>
              <a:t>a</a:t>
            </a:r>
            <a:r>
              <a:rPr lang="en-US" spc="-5"/>
              <a:t> </a:t>
            </a:r>
            <a:r>
              <a:rPr lang="en-US" spc="-10"/>
              <a:t>#</a:t>
            </a:r>
            <a:r>
              <a:rPr lang="en-US" spc="-25"/>
              <a:t>2</a:t>
            </a:r>
            <a:r>
              <a:rPr lang="en-US" sz="3900" spc="20">
                <a:latin typeface="Calibri Light"/>
                <a:cs typeface="Calibri Light"/>
              </a:rPr>
              <a:t>: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-25">
                <a:latin typeface="Calibri Light"/>
                <a:cs typeface="Calibri Light"/>
              </a:rPr>
              <a:t>F</a:t>
            </a:r>
            <a:r>
              <a:rPr lang="en-US" sz="3900" spc="25">
                <a:latin typeface="Calibri Light"/>
                <a:cs typeface="Calibri Light"/>
              </a:rPr>
              <a:t>oll</a:t>
            </a:r>
            <a:r>
              <a:rPr lang="en-US" sz="3900" spc="20">
                <a:latin typeface="Calibri Light"/>
                <a:cs typeface="Calibri Light"/>
              </a:rPr>
              <a:t>o</a:t>
            </a:r>
            <a:r>
              <a:rPr lang="en-US" sz="3900" spc="50">
                <a:latin typeface="Calibri Light"/>
                <a:cs typeface="Calibri Light"/>
              </a:rPr>
              <a:t>w</a:t>
            </a:r>
            <a:r>
              <a:rPr lang="en-US" sz="3900" spc="20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th</a:t>
            </a:r>
            <a:r>
              <a:rPr lang="en-US" sz="3900" spc="35">
                <a:latin typeface="Calibri Light"/>
                <a:cs typeface="Calibri Light"/>
              </a:rPr>
              <a:t>e</a:t>
            </a:r>
            <a:r>
              <a:rPr lang="en-US" sz="3900" spc="10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slo</a:t>
            </a:r>
            <a:r>
              <a:rPr lang="en-US" sz="3900" spc="35">
                <a:latin typeface="Calibri Light"/>
                <a:cs typeface="Calibri Light"/>
              </a:rPr>
              <a:t>pe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D93F075-B80F-47E6-823A-45D5D3F78A18}"/>
              </a:ext>
            </a:extLst>
          </p:cNvPr>
          <p:cNvSpPr txBox="1"/>
          <p:nvPr/>
        </p:nvSpPr>
        <p:spPr>
          <a:xfrm>
            <a:off x="741834" y="1670065"/>
            <a:ext cx="98361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D6481A0-6BFD-4FFD-8C28-796F359378EF}"/>
              </a:ext>
            </a:extLst>
          </p:cNvPr>
          <p:cNvSpPr/>
          <p:nvPr/>
        </p:nvSpPr>
        <p:spPr>
          <a:xfrm>
            <a:off x="3895314" y="2507739"/>
            <a:ext cx="4850136" cy="1142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2B9B3E7-DB8F-44D6-9BD4-9EFC2D197F66}"/>
              </a:ext>
            </a:extLst>
          </p:cNvPr>
          <p:cNvSpPr txBox="1"/>
          <p:nvPr/>
        </p:nvSpPr>
        <p:spPr>
          <a:xfrm>
            <a:off x="263760" y="4136831"/>
            <a:ext cx="11425555" cy="1990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65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die</a:t>
            </a:r>
            <a:r>
              <a:rPr kumimoji="0" sz="265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der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696595" lvl="0" indent="0" algn="l" defTabSz="914400" rtl="0" eaLnBrk="1" fontAlgn="auto" latinLnBrk="0" hangingPunct="1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is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 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65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du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6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eepe</a:t>
            </a:r>
            <a:r>
              <a:rPr kumimoji="0" sz="26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de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</a:t>
            </a:r>
            <a:r>
              <a:rPr kumimoji="0" sz="26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</a:t>
            </a:r>
            <a:r>
              <a:rPr kumimoji="0" sz="265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65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6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g</a:t>
            </a:r>
            <a:r>
              <a:rPr kumimoji="0" sz="265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6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65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die</a:t>
            </a:r>
            <a:r>
              <a:rPr kumimoji="0" sz="265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648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A2DA3F-1609-40F8-8EDA-A97EEBA7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0AAE631-558B-40BA-9820-237863307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656587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91413" indent="-91413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83933" indent="-182825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66758" indent="-182825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49583" indent="-182825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32408" indent="-182825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099670" indent="-228531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1299610" indent="-228531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1499550" indent="-228531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1699490" indent="-228531" algn="l" defTabSz="914126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Tx/>
              <a:buNone/>
            </a:pPr>
            <a:br>
              <a:rPr lang="zh-TW" altLang="zh-TW" sz="500"/>
            </a:br>
            <a:endParaRPr lang="zh-TW" altLang="zh-TW" sz="1800" dirty="0"/>
          </a:p>
        </p:txBody>
      </p:sp>
      <p:pic>
        <p:nvPicPr>
          <p:cNvPr id="4" name="Picture 3" descr="https://i.stack.imgur.com/5zcMe.png">
            <a:extLst>
              <a:ext uri="{FF2B5EF4-FFF2-40B4-BE49-F238E27FC236}">
                <a16:creationId xmlns:a16="http://schemas.microsoft.com/office/drawing/2014/main" id="{5516A21D-881F-4E85-BCBA-E353CDD8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4959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BE49A7-F418-47BD-9492-BE6619C1DE67}"/>
              </a:ext>
            </a:extLst>
          </p:cNvPr>
          <p:cNvSpPr/>
          <p:nvPr/>
        </p:nvSpPr>
        <p:spPr>
          <a:xfrm>
            <a:off x="5495925" y="46899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800" dirty="0">
                <a:solidFill>
                  <a:srgbClr val="232629"/>
                </a:solidFill>
                <a:latin typeface="Arial" panose="020B0604020202020204" pitchFamily="34" charset="0"/>
                <a:ea typeface="-apple-system"/>
              </a:rPr>
              <a:t>y=x^2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th-italic"/>
              </a:rPr>
              <a:t>dy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in"/>
              </a:rPr>
              <a:t>/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th-italic"/>
              </a:rPr>
              <a:t>dx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in"/>
              </a:rPr>
              <a:t>=2∗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th-italic"/>
              </a:rPr>
              <a:t>x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inherit"/>
              </a:rPr>
              <a:t>dy/dx=2∗x</a:t>
            </a:r>
            <a:br>
              <a:rPr lang="zh-TW" altLang="zh-TW" sz="2800" dirty="0">
                <a:latin typeface="Arial" panose="020B0604020202020204" pitchFamily="34" charset="0"/>
              </a:rPr>
            </a:br>
            <a:endParaRPr lang="en-US" altLang="zh-TW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2800" dirty="0"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4FEF8F-4815-4341-9277-E922BAA16087}"/>
              </a:ext>
            </a:extLst>
          </p:cNvPr>
          <p:cNvSpPr/>
          <p:nvPr/>
        </p:nvSpPr>
        <p:spPr>
          <a:xfrm>
            <a:off x="5410200" y="1524000"/>
            <a:ext cx="654367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3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in"/>
              </a:rPr>
              <a:t>1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th-italic"/>
              </a:rPr>
              <a:t>st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inherit"/>
              </a:rPr>
              <a:t> quadrant -&gt; gradient is positive, but if you use this as it is you move away from origin or minima. So, the negative sign helps here.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in"/>
              </a:rPr>
              <a:t>2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MathJax_Math-italic"/>
              </a:rPr>
              <a:t>nd</a:t>
            </a:r>
            <a:r>
              <a:rPr lang="zh-TW" altLang="zh-TW" sz="2800" dirty="0">
                <a:solidFill>
                  <a:srgbClr val="232629"/>
                </a:solidFill>
                <a:latin typeface="Arial" panose="020B0604020202020204" pitchFamily="34" charset="0"/>
                <a:ea typeface="inherit"/>
              </a:rPr>
              <a:t> quadrant -&gt; gradient is negative, but if you use this as it is you move away from origin or minima(addition of two negative values). So, the negative sign helps here.</a:t>
            </a:r>
            <a:endParaRPr lang="zh-TW" altLang="zh-TW" sz="2800" dirty="0">
              <a:solidFill>
                <a:srgbClr val="232629"/>
              </a:solidFill>
              <a:latin typeface="Arial" panose="020B0604020202020204" pitchFamily="34" charset="0"/>
              <a:ea typeface="-apple-syste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5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FAD952F-08AF-4701-9201-FB63B2942AA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E28EDAB-0CEE-4EC9-900A-4DB712B70DF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DC3C2-0246-43B8-A5F3-21AA33A1433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AD8241-C551-42A7-A8D3-855C428A35D5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投影片編號版面配置區 1">
              <a:extLst>
                <a:ext uri="{FF2B5EF4-FFF2-40B4-BE49-F238E27FC236}">
                  <a16:creationId xmlns:a16="http://schemas.microsoft.com/office/drawing/2014/main" id="{E5D94AB0-503E-48A0-8A08-4D0CE49BCEC1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01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7D3CE9-58C1-424A-A4A9-4E57B0C7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C17E251-9E71-45C8-8CE9-9C282EA89864}"/>
              </a:ext>
            </a:extLst>
          </p:cNvPr>
          <p:cNvSpPr/>
          <p:nvPr/>
        </p:nvSpPr>
        <p:spPr>
          <a:xfrm>
            <a:off x="428" y="1"/>
            <a:ext cx="12191124" cy="6526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1D941B3-C7B6-4BCC-B100-C5CFA8DB973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7820E6C-FD11-4B03-B8D5-8FC240EE3F3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58AA1A-401E-4869-BB89-88C8D16A448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07F69B3-C47B-4258-8B38-01B1AA05495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BD077D7A-DA3D-459E-A3B4-9687A0789C1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922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1"/>
            <a:ext cx="12191124" cy="651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25B19AF-1209-4699-B17F-9E93ADBF5DB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3D88D57-AD3D-4EFE-832C-DCEC7960E52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1DD9F3-C94B-46F1-B17C-88579871A17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E7D1A84-0FD5-430E-A50B-4E4A6757B15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647B9E5D-94C2-40C7-85D2-257C60E505E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327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021F1A-7306-4BB3-9B3D-14E45801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AD69F4-530C-4445-AF08-613BD5A87696}"/>
              </a:ext>
            </a:extLst>
          </p:cNvPr>
          <p:cNvSpPr/>
          <p:nvPr/>
        </p:nvSpPr>
        <p:spPr>
          <a:xfrm>
            <a:off x="428" y="1"/>
            <a:ext cx="12191124" cy="651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5DC052C-6A93-438B-8C40-2EB8EB6E1D4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EC0C236-C311-4FED-BBAA-DF829C2468B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0568E96-6AA0-4A72-A6F7-AF9761C1BE3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FD093F5-6F32-4D19-BFEC-DB4B19E9F5B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971D57C-4492-41F0-9695-97DD83ACD63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794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E20E2F-A05D-4171-BC9F-832299DB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8DBF31E-C2D4-4393-B94C-F4AB775BDBF5}"/>
              </a:ext>
            </a:extLst>
          </p:cNvPr>
          <p:cNvSpPr/>
          <p:nvPr/>
        </p:nvSpPr>
        <p:spPr>
          <a:xfrm>
            <a:off x="428" y="1"/>
            <a:ext cx="12191124" cy="6518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D01C88C-AEC8-45F9-9389-24C7C563474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18160FE-93BE-43A2-A1EA-FC70E7A12C5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D84C74-D6EC-45E5-B7C7-112134F47D5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7731C92-76A7-4C93-93BF-05A73C861E9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ACC5895A-BB0F-48A4-ADD5-4C5717D5A44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73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505EC3-5624-40E3-941D-4AAC0018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D5B2369-09F5-4FF1-BC5D-146C3AEFAEE9}"/>
              </a:ext>
            </a:extLst>
          </p:cNvPr>
          <p:cNvSpPr/>
          <p:nvPr/>
        </p:nvSpPr>
        <p:spPr>
          <a:xfrm>
            <a:off x="428" y="1"/>
            <a:ext cx="12191124" cy="6528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D513D99-2B89-46CE-B3CD-6A83F39DAB1E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0A06AD4-BCE6-4552-B296-C821995784F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0A737C0-C6C3-4EF3-9E67-4EF96E6126A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430959-615E-4588-86D0-CB8A76A8153F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B80779D-5402-409C-A639-2A7CC87D315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80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2F1292-362D-4292-8A93-9A775C50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A927D2-12A8-4389-9FE2-DA1A0239D844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5A26793-58C9-4FDD-9C9A-8BC2A0BA9533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737D91-815D-43A0-8489-EA89599AD3F4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78C2D5-93C5-4D77-BEB0-8F5772EB94B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9AE339-85D8-4947-B7FE-BA0E249F9D0D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B36A9084-BA2B-4136-9AE9-52F22D1EC08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17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54D5A83-A61F-422B-85DB-0342113A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16BB8E6-C8CB-4DB1-9DEC-BD4827CE8F91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9FE6A32-5A15-41A2-A838-4360EB01FBF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B683E0F-4C53-4D5E-9B3A-4C1C595629BC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1D2635-E257-49A5-BC43-4231406E4D3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A6D8119-B23E-49B6-B77F-EE18C540402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307DBD22-DE92-4BD2-977C-D3C07D2F91A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20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1F15444-8EC9-491A-902A-C3FD956D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674BD42-91D5-4243-9C35-AEB34D5B91B3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975B68-C9E8-4BDF-BA9B-CD614EC6AFF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43F80BD-DDEB-41EE-B1EF-BFE8C07B10C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497AD5E-D87D-452F-86B4-6419C7534D8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854467-F5A6-44B4-B8D7-F75CB6BB9BF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06F9903-314A-4F97-A62E-01640663A8A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57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78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DC297D-8CB1-4963-B8C8-FF895C2F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458D95-ABEF-4BA1-9B56-83CAAD398708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014AA3-BC42-4AE1-9C81-E0104F0A5478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8CBDE01-5704-4D18-A996-926D7A6F57DB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C1C17A6-0E7D-4820-9B9C-4F9388006C46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9D24DE-C958-4422-BFDC-31E8FF9772E4}"/>
              </a:ext>
            </a:extLst>
          </p:cNvPr>
          <p:cNvSpPr txBox="1"/>
          <p:nvPr/>
        </p:nvSpPr>
        <p:spPr>
          <a:xfrm>
            <a:off x="8777975" y="1261206"/>
            <a:ext cx="72199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097AFC8-A74C-473E-BABA-E0F9985403C6}"/>
              </a:ext>
            </a:extLst>
          </p:cNvPr>
          <p:cNvSpPr/>
          <p:nvPr/>
        </p:nvSpPr>
        <p:spPr>
          <a:xfrm>
            <a:off x="7027102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6303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FBAE4E-0F8B-4886-8C39-E48DF0DB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A2D8D2-3685-4155-8DC1-F867C5F6CDC4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BA47EC-4E75-476E-A665-FEF92554358E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806AE90-9748-4C0A-A90A-522DF513F191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2C07CA3-8A6B-4958-A1D9-EF64457563B0}"/>
              </a:ext>
            </a:extLst>
          </p:cNvPr>
          <p:cNvSpPr txBox="1"/>
          <p:nvPr/>
        </p:nvSpPr>
        <p:spPr>
          <a:xfrm>
            <a:off x="8777975" y="1261206"/>
            <a:ext cx="72199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EF270C7-8D6A-4692-B62F-452C7ADA3C4C}"/>
              </a:ext>
            </a:extLst>
          </p:cNvPr>
          <p:cNvSpPr txBox="1"/>
          <p:nvPr/>
        </p:nvSpPr>
        <p:spPr>
          <a:xfrm>
            <a:off x="3317431" y="223790"/>
            <a:ext cx="28143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B9AFDA4-EF63-43C0-BBF7-3C8EFDFA2957}"/>
              </a:ext>
            </a:extLst>
          </p:cNvPr>
          <p:cNvSpPr txBox="1"/>
          <p:nvPr/>
        </p:nvSpPr>
        <p:spPr>
          <a:xfrm>
            <a:off x="3317431" y="1197456"/>
            <a:ext cx="249872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</a:t>
            </a: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34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25322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2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15A4C4-8FDF-4CC1-8663-B8EC0656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7E7A075-511A-4EED-8B9A-038A8897D6C4}"/>
              </a:ext>
            </a:extLst>
          </p:cNvPr>
          <p:cNvSpPr/>
          <p:nvPr/>
        </p:nvSpPr>
        <p:spPr>
          <a:xfrm>
            <a:off x="7517" y="1"/>
            <a:ext cx="12176967" cy="685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217706"/>
            <a:endParaRPr sz="239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CB0C8F-DB90-45F9-8037-23C3F7F29D86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94156E4-E22F-42E6-957F-401C4306BD8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8558D4-A54B-4147-A343-C526BB34AC7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B42D501-A3A9-4C8E-B3E1-D610CCD6B71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08A824A-50E0-4B9D-99F7-A6B7E4D58B59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833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F55D7C-ACF4-4F57-98F3-EC03DF3F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4B89086-364A-4F13-8777-CA8842A0701C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6BD3030-9FE1-4A15-ABD6-7B7148D7A10F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D722878-F1EE-4411-BCC8-BD9466CC18F1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8A77F2A-E27F-4A83-A5C7-0DEEC1B24197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CF0D42-616D-4643-9D24-6EF32932412F}"/>
              </a:ext>
            </a:extLst>
          </p:cNvPr>
          <p:cNvSpPr/>
          <p:nvPr/>
        </p:nvSpPr>
        <p:spPr>
          <a:xfrm>
            <a:off x="7569559" y="2713213"/>
            <a:ext cx="4525010" cy="1967844"/>
          </a:xfrm>
          <a:custGeom>
            <a:avLst/>
            <a:gdLst/>
            <a:ahLst/>
            <a:cxnLst/>
            <a:rect l="l" t="t" r="r" b="b"/>
            <a:pathLst>
              <a:path w="4525009" h="1986279">
                <a:moveTo>
                  <a:pt x="0" y="0"/>
                </a:moveTo>
                <a:lnTo>
                  <a:pt x="4524821" y="0"/>
                </a:lnTo>
                <a:lnTo>
                  <a:pt x="4524821" y="1985883"/>
                </a:lnTo>
                <a:lnTo>
                  <a:pt x="0" y="19858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3A2AD41-FDD6-4DE1-ABEC-8D84560D0004}"/>
              </a:ext>
            </a:extLst>
          </p:cNvPr>
          <p:cNvSpPr/>
          <p:nvPr/>
        </p:nvSpPr>
        <p:spPr>
          <a:xfrm>
            <a:off x="8858075" y="3876227"/>
            <a:ext cx="3052504" cy="719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7276DD0-BDB7-44EF-BA16-9FBD253B9C62}"/>
              </a:ext>
            </a:extLst>
          </p:cNvPr>
          <p:cNvSpPr/>
          <p:nvPr/>
        </p:nvSpPr>
        <p:spPr>
          <a:xfrm>
            <a:off x="8848262" y="3861103"/>
            <a:ext cx="3072130" cy="738505"/>
          </a:xfrm>
          <a:custGeom>
            <a:avLst/>
            <a:gdLst/>
            <a:ahLst/>
            <a:cxnLst/>
            <a:rect l="l" t="t" r="r" b="b"/>
            <a:pathLst>
              <a:path w="3072129" h="738504">
                <a:moveTo>
                  <a:pt x="0" y="0"/>
                </a:moveTo>
                <a:lnTo>
                  <a:pt x="3071554" y="0"/>
                </a:lnTo>
                <a:lnTo>
                  <a:pt x="3071554" y="738228"/>
                </a:lnTo>
                <a:lnTo>
                  <a:pt x="0" y="7382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3810E3F-100E-42A6-9DD7-3DFA8D0D547C}"/>
              </a:ext>
            </a:extLst>
          </p:cNvPr>
          <p:cNvSpPr txBox="1">
            <a:spLocks/>
          </p:cNvSpPr>
          <p:nvPr/>
        </p:nvSpPr>
        <p:spPr>
          <a:xfrm>
            <a:off x="7937542" y="1076869"/>
            <a:ext cx="3789045" cy="4747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885">
              <a:lnSpc>
                <a:spcPts val="3835"/>
              </a:lnSpc>
            </a:pPr>
            <a:r>
              <a:rPr lang="en-US" altLang="zh-TW" sz="3200" spc="-20" dirty="0">
                <a:solidFill>
                  <a:srgbClr val="0000FF"/>
                </a:solidFill>
              </a:rPr>
              <a:t>[</a:t>
            </a:r>
            <a:r>
              <a:rPr lang="en-US" altLang="zh-TW" sz="3200" b="1" spc="-5" dirty="0">
                <a:solidFill>
                  <a:srgbClr val="548235"/>
                </a:solidFill>
                <a:latin typeface="Calibri"/>
                <a:cs typeface="Calibri"/>
              </a:rPr>
              <a:t>-</a:t>
            </a:r>
            <a:r>
              <a:rPr lang="en-US" altLang="zh-TW" sz="3200" b="1" spc="-20" dirty="0">
                <a:solidFill>
                  <a:srgbClr val="548235"/>
                </a:solidFill>
                <a:latin typeface="Calibri"/>
                <a:cs typeface="Calibri"/>
              </a:rPr>
              <a:t>2</a:t>
            </a:r>
            <a:r>
              <a:rPr lang="en-US" altLang="zh-TW" sz="3200" b="1" spc="-15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lang="en-US" altLang="zh-TW" sz="3200" b="1" spc="-20" dirty="0">
                <a:solidFill>
                  <a:srgbClr val="548235"/>
                </a:solidFill>
                <a:latin typeface="Calibri"/>
                <a:cs typeface="Calibri"/>
              </a:rPr>
              <a:t>5</a:t>
            </a:r>
            <a:r>
              <a:rPr lang="en-US" altLang="zh-TW" sz="3200" spc="-10" dirty="0"/>
              <a:t>,</a:t>
            </a:r>
          </a:p>
          <a:p>
            <a:pPr marL="1111885">
              <a:lnSpc>
                <a:spcPts val="3835"/>
              </a:lnSpc>
            </a:pPr>
            <a:r>
              <a:rPr lang="en-US" altLang="zh-TW" sz="3200" spc="-15" dirty="0">
                <a:solidFill>
                  <a:srgbClr val="0000FF"/>
                </a:solidFill>
              </a:rPr>
              <a:t>?,</a:t>
            </a:r>
          </a:p>
          <a:p>
            <a:pPr marL="1111885">
              <a:lnSpc>
                <a:spcPct val="100000"/>
              </a:lnSpc>
              <a:spcBef>
                <a:spcPts val="25"/>
              </a:spcBef>
            </a:pPr>
            <a:r>
              <a:rPr lang="en-US" altLang="zh-TW" sz="3200" spc="-15" dirty="0">
                <a:solidFill>
                  <a:srgbClr val="0000FF"/>
                </a:solidFill>
              </a:rPr>
              <a:t>?,</a:t>
            </a: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lang="en-US" altLang="zh-TW" sz="2650" dirty="0">
                <a:solidFill>
                  <a:srgbClr val="548235"/>
                </a:solidFill>
              </a:rPr>
              <a:t>(</a:t>
            </a:r>
            <a:r>
              <a:rPr lang="en-US" altLang="zh-TW" sz="2650" spc="-5" dirty="0">
                <a:solidFill>
                  <a:srgbClr val="FF0000"/>
                </a:solidFill>
              </a:rPr>
              <a:t>1</a:t>
            </a:r>
            <a:r>
              <a:rPr lang="en-US" altLang="zh-TW" sz="2650" dirty="0">
                <a:solidFill>
                  <a:srgbClr val="FF0000"/>
                </a:solidFill>
              </a:rPr>
              <a:t>.</a:t>
            </a:r>
            <a:r>
              <a:rPr lang="en-US" altLang="zh-TW" sz="2650" spc="-5" dirty="0">
                <a:solidFill>
                  <a:srgbClr val="FF0000"/>
                </a:solidFill>
              </a:rPr>
              <a:t>2532</a:t>
            </a:r>
            <a:r>
              <a:rPr lang="en-US" altLang="zh-TW" sz="2650" dirty="0">
                <a:solidFill>
                  <a:srgbClr val="FF0000"/>
                </a:solidFill>
              </a:rPr>
              <a:t>2 </a:t>
            </a:r>
            <a:r>
              <a:rPr lang="en-US" altLang="zh-TW" sz="2650" dirty="0">
                <a:solidFill>
                  <a:srgbClr val="38761D"/>
                </a:solidFill>
              </a:rPr>
              <a:t>-</a:t>
            </a:r>
            <a:r>
              <a:rPr lang="zh-TW" altLang="en-US" sz="2650" spc="-5" dirty="0">
                <a:solidFill>
                  <a:srgbClr val="38761D"/>
                </a:solidFill>
              </a:rPr>
              <a:t> </a:t>
            </a:r>
            <a:r>
              <a:rPr lang="en-US" altLang="zh-TW" sz="2650" spc="-5" dirty="0">
                <a:solidFill>
                  <a:srgbClr val="FF0000"/>
                </a:solidFill>
              </a:rPr>
              <a:t>1</a:t>
            </a:r>
            <a:r>
              <a:rPr lang="en-US" altLang="zh-TW" sz="2650" dirty="0">
                <a:solidFill>
                  <a:srgbClr val="FF0000"/>
                </a:solidFill>
              </a:rPr>
              <a:t>.</a:t>
            </a:r>
            <a:r>
              <a:rPr lang="en-US" altLang="zh-TW" sz="2650" spc="-5" dirty="0">
                <a:solidFill>
                  <a:srgbClr val="FF0000"/>
                </a:solidFill>
              </a:rPr>
              <a:t>25347</a:t>
            </a:r>
            <a:r>
              <a:rPr lang="en-US" altLang="zh-TW" sz="2650" dirty="0">
                <a:solidFill>
                  <a:srgbClr val="548235"/>
                </a:solidFill>
              </a:rPr>
              <a:t>)</a:t>
            </a:r>
            <a:r>
              <a:rPr lang="en-US" altLang="zh-TW" sz="2650" spc="-5" dirty="0">
                <a:solidFill>
                  <a:srgbClr val="548235"/>
                </a:solidFill>
              </a:rPr>
              <a:t>/0</a:t>
            </a:r>
            <a:r>
              <a:rPr lang="en-US" altLang="zh-TW" sz="2650" dirty="0">
                <a:solidFill>
                  <a:srgbClr val="548235"/>
                </a:solidFill>
              </a:rPr>
              <a:t>.</a:t>
            </a:r>
            <a:r>
              <a:rPr lang="en-US" altLang="zh-TW" sz="2650" spc="-5" dirty="0">
                <a:solidFill>
                  <a:srgbClr val="548235"/>
                </a:solidFill>
              </a:rPr>
              <a:t>000</a:t>
            </a:r>
            <a:r>
              <a:rPr lang="en-US" altLang="zh-TW" sz="2650" dirty="0">
                <a:solidFill>
                  <a:srgbClr val="548235"/>
                </a:solidFill>
              </a:rPr>
              <a:t>1</a:t>
            </a:r>
            <a:endParaRPr lang="zh-TW" altLang="en-US" sz="2650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altLang="zh-TW" sz="2650" dirty="0">
                <a:solidFill>
                  <a:srgbClr val="548235"/>
                </a:solidFill>
              </a:rPr>
              <a:t>=</a:t>
            </a:r>
            <a:r>
              <a:rPr lang="zh-TW" altLang="en-US" sz="2650" spc="-5" dirty="0">
                <a:solidFill>
                  <a:srgbClr val="548235"/>
                </a:solidFill>
              </a:rPr>
              <a:t> </a:t>
            </a:r>
            <a:r>
              <a:rPr lang="en-US" altLang="zh-TW" sz="2650" spc="-5" dirty="0">
                <a:solidFill>
                  <a:srgbClr val="548235"/>
                </a:solidFill>
              </a:rPr>
              <a:t>-2</a:t>
            </a:r>
            <a:r>
              <a:rPr lang="en-US" altLang="zh-TW" sz="2650" dirty="0">
                <a:solidFill>
                  <a:srgbClr val="548235"/>
                </a:solidFill>
              </a:rPr>
              <a:t>.5</a:t>
            </a:r>
            <a:endParaRPr lang="zh-TW" altLang="en-US" sz="2650" dirty="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zh-TW" altLang="en-US" sz="800" dirty="0">
              <a:latin typeface="Times New Roman"/>
              <a:cs typeface="Times New Roman"/>
            </a:endParaRPr>
          </a:p>
          <a:p>
            <a:pPr marL="694055">
              <a:lnSpc>
                <a:spcPts val="1000"/>
              </a:lnSpc>
            </a:pPr>
            <a:endParaRPr lang="zh-TW" altLang="en-US" sz="800" dirty="0">
              <a:latin typeface="Times New Roman"/>
              <a:cs typeface="Times New Roman"/>
            </a:endParaRPr>
          </a:p>
          <a:p>
            <a:pPr marL="1111885">
              <a:lnSpc>
                <a:spcPct val="100000"/>
              </a:lnSpc>
              <a:spcBef>
                <a:spcPts val="1370"/>
              </a:spcBef>
            </a:pPr>
            <a:r>
              <a:rPr lang="en-US" altLang="zh-TW" sz="3200" spc="-15" dirty="0">
                <a:solidFill>
                  <a:srgbClr val="0000FF"/>
                </a:solidFill>
              </a:rPr>
              <a:t>?,</a:t>
            </a:r>
          </a:p>
          <a:p>
            <a:pPr marL="1111885">
              <a:lnSpc>
                <a:spcPct val="100000"/>
              </a:lnSpc>
              <a:spcBef>
                <a:spcPts val="25"/>
              </a:spcBef>
            </a:pPr>
            <a:r>
              <a:rPr lang="en-US" altLang="zh-TW" sz="3200" dirty="0">
                <a:solidFill>
                  <a:srgbClr val="0000FF"/>
                </a:solidFill>
              </a:rPr>
              <a:t>?</a:t>
            </a:r>
            <a:r>
              <a:rPr lang="en-US" altLang="zh-TW" sz="3200" spc="-15" dirty="0">
                <a:solidFill>
                  <a:srgbClr val="0000FF"/>
                </a:solidFill>
              </a:rPr>
              <a:t>,…]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5AF62BB-64DB-4A53-AF52-3830892628A4}"/>
              </a:ext>
            </a:extLst>
          </p:cNvPr>
          <p:cNvSpPr/>
          <p:nvPr/>
        </p:nvSpPr>
        <p:spPr>
          <a:xfrm>
            <a:off x="9368678" y="1754998"/>
            <a:ext cx="114300" cy="958215"/>
          </a:xfrm>
          <a:custGeom>
            <a:avLst/>
            <a:gdLst/>
            <a:ahLst/>
            <a:cxnLst/>
            <a:rect l="l" t="t" r="r" b="b"/>
            <a:pathLst>
              <a:path w="114300" h="958214">
                <a:moveTo>
                  <a:pt x="76200" y="114300"/>
                </a:moveTo>
                <a:lnTo>
                  <a:pt x="38100" y="114300"/>
                </a:lnTo>
                <a:lnTo>
                  <a:pt x="38100" y="957811"/>
                </a:lnTo>
                <a:lnTo>
                  <a:pt x="76200" y="957811"/>
                </a:lnTo>
                <a:lnTo>
                  <a:pt x="76200" y="114300"/>
                </a:lnTo>
                <a:close/>
              </a:path>
              <a:path w="114300" h="958214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237F8C8-344B-42E3-BA11-2AA111E1B93C}"/>
              </a:ext>
            </a:extLst>
          </p:cNvPr>
          <p:cNvSpPr txBox="1"/>
          <p:nvPr/>
        </p:nvSpPr>
        <p:spPr>
          <a:xfrm>
            <a:off x="3317431" y="223790"/>
            <a:ext cx="28143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E26393E-ACBA-4E37-BBDC-19AF89F9345D}"/>
              </a:ext>
            </a:extLst>
          </p:cNvPr>
          <p:cNvSpPr txBox="1"/>
          <p:nvPr/>
        </p:nvSpPr>
        <p:spPr>
          <a:xfrm>
            <a:off x="3317431" y="1197456"/>
            <a:ext cx="249872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</a:t>
            </a: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34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25322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B34C947C-9A93-414D-858F-72CBF4D36088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616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3CD246-B18C-4A79-8CC0-2F8D6D23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EBC7EDB-073D-4450-9795-0336A36895C4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33EEB14-7965-49BD-B3C4-0EB6BBEE3566}"/>
              </a:ext>
            </a:extLst>
          </p:cNvPr>
          <p:cNvSpPr txBox="1"/>
          <p:nvPr/>
        </p:nvSpPr>
        <p:spPr>
          <a:xfrm>
            <a:off x="8777975" y="1261206"/>
            <a:ext cx="89090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CCD93E4-3F5B-403E-B2A4-0D1C4DEF3CD0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F58F260-2510-42F9-ABFF-F5E942CE90AB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6F568DB-D2A4-4124-8FC4-9B4057B52EC6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81C908C-5F90-48B9-94B1-F7167BB4DBDB}"/>
              </a:ext>
            </a:extLst>
          </p:cNvPr>
          <p:cNvSpPr txBox="1"/>
          <p:nvPr/>
        </p:nvSpPr>
        <p:spPr>
          <a:xfrm>
            <a:off x="3317431" y="223790"/>
            <a:ext cx="3339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FB19CFC-224C-43B6-B406-6E202292A2A6}"/>
              </a:ext>
            </a:extLst>
          </p:cNvPr>
          <p:cNvSpPr txBox="1"/>
          <p:nvPr/>
        </p:nvSpPr>
        <p:spPr>
          <a:xfrm>
            <a:off x="3317431" y="1197456"/>
            <a:ext cx="249872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20" dirty="0">
                <a:latin typeface="Calibri"/>
                <a:cs typeface="Calibri"/>
              </a:rPr>
              <a:t>11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25353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3E6E90B-8EC8-4B45-BC59-F0F883562CB2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823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C518E8-13FA-4167-BF0F-4236E098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E79CB5E-6150-4087-8AF1-BFBAA5D31081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0FDE31E-FB04-4F59-99C5-4FA01A685234}"/>
              </a:ext>
            </a:extLst>
          </p:cNvPr>
          <p:cNvSpPr/>
          <p:nvPr/>
        </p:nvSpPr>
        <p:spPr>
          <a:xfrm>
            <a:off x="7310745" y="1954752"/>
            <a:ext cx="4525010" cy="1986280"/>
          </a:xfrm>
          <a:custGeom>
            <a:avLst/>
            <a:gdLst/>
            <a:ahLst/>
            <a:cxnLst/>
            <a:rect l="l" t="t" r="r" b="b"/>
            <a:pathLst>
              <a:path w="4525009" h="1986279">
                <a:moveTo>
                  <a:pt x="0" y="0"/>
                </a:moveTo>
                <a:lnTo>
                  <a:pt x="4524820" y="0"/>
                </a:lnTo>
                <a:lnTo>
                  <a:pt x="4524820" y="1985882"/>
                </a:lnTo>
                <a:lnTo>
                  <a:pt x="0" y="19858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F4A750A-64C1-4708-9C89-2163DD363778}"/>
              </a:ext>
            </a:extLst>
          </p:cNvPr>
          <p:cNvSpPr/>
          <p:nvPr/>
        </p:nvSpPr>
        <p:spPr>
          <a:xfrm>
            <a:off x="7569560" y="3218825"/>
            <a:ext cx="4525010" cy="1986280"/>
          </a:xfrm>
          <a:custGeom>
            <a:avLst/>
            <a:gdLst/>
            <a:ahLst/>
            <a:cxnLst/>
            <a:rect l="l" t="t" r="r" b="b"/>
            <a:pathLst>
              <a:path w="4525009" h="1986279">
                <a:moveTo>
                  <a:pt x="0" y="0"/>
                </a:moveTo>
                <a:lnTo>
                  <a:pt x="4524821" y="0"/>
                </a:lnTo>
                <a:lnTo>
                  <a:pt x="4524821" y="1985883"/>
                </a:lnTo>
                <a:lnTo>
                  <a:pt x="0" y="19858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AE6EE2-19AD-4B99-BABD-6EE22E64AF6A}"/>
              </a:ext>
            </a:extLst>
          </p:cNvPr>
          <p:cNvSpPr/>
          <p:nvPr/>
        </p:nvSpPr>
        <p:spPr>
          <a:xfrm>
            <a:off x="9030219" y="4457266"/>
            <a:ext cx="3052504" cy="719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8DAEA2B-1A87-45D4-8F53-010C2751A17F}"/>
              </a:ext>
            </a:extLst>
          </p:cNvPr>
          <p:cNvSpPr/>
          <p:nvPr/>
        </p:nvSpPr>
        <p:spPr>
          <a:xfrm>
            <a:off x="9043566" y="4456198"/>
            <a:ext cx="3072130" cy="738505"/>
          </a:xfrm>
          <a:custGeom>
            <a:avLst/>
            <a:gdLst/>
            <a:ahLst/>
            <a:cxnLst/>
            <a:rect l="l" t="t" r="r" b="b"/>
            <a:pathLst>
              <a:path w="3072129" h="738504">
                <a:moveTo>
                  <a:pt x="0" y="0"/>
                </a:moveTo>
                <a:lnTo>
                  <a:pt x="3071554" y="0"/>
                </a:lnTo>
                <a:lnTo>
                  <a:pt x="3071554" y="738228"/>
                </a:lnTo>
                <a:lnTo>
                  <a:pt x="0" y="7382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32D24DC-561C-4411-BFA3-3C226C6ECCB7}"/>
              </a:ext>
            </a:extLst>
          </p:cNvPr>
          <p:cNvSpPr txBox="1">
            <a:spLocks/>
          </p:cNvSpPr>
          <p:nvPr/>
        </p:nvSpPr>
        <p:spPr>
          <a:xfrm>
            <a:off x="7818194" y="897317"/>
            <a:ext cx="3789045" cy="4878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885">
              <a:lnSpc>
                <a:spcPts val="3835"/>
              </a:lnSpc>
            </a:pPr>
            <a:r>
              <a:rPr lang="en-US" altLang="zh-TW" sz="3200" spc="-20" dirty="0">
                <a:solidFill>
                  <a:srgbClr val="0000FF"/>
                </a:solidFill>
              </a:rPr>
              <a:t>[</a:t>
            </a:r>
            <a:r>
              <a:rPr lang="en-US" altLang="zh-TW" sz="3200" spc="-5" dirty="0">
                <a:solidFill>
                  <a:srgbClr val="0000FF"/>
                </a:solidFill>
              </a:rPr>
              <a:t>-</a:t>
            </a:r>
            <a:r>
              <a:rPr lang="en-US" altLang="zh-TW" sz="3200" dirty="0">
                <a:solidFill>
                  <a:srgbClr val="0000FF"/>
                </a:solidFill>
              </a:rPr>
              <a:t>2.</a:t>
            </a:r>
            <a:r>
              <a:rPr lang="en-US" altLang="zh-TW" sz="3200" spc="-15" dirty="0">
                <a:solidFill>
                  <a:srgbClr val="0000FF"/>
                </a:solidFill>
              </a:rPr>
              <a:t>5,</a:t>
            </a:r>
          </a:p>
          <a:p>
            <a:pPr marL="1111885">
              <a:lnSpc>
                <a:spcPts val="3835"/>
              </a:lnSpc>
            </a:pPr>
            <a:r>
              <a:rPr lang="en-US" altLang="zh-TW" sz="3200" b="1" spc="-20" dirty="0">
                <a:solidFill>
                  <a:srgbClr val="548235"/>
                </a:solidFill>
                <a:latin typeface="Calibri"/>
                <a:cs typeface="Calibri"/>
              </a:rPr>
              <a:t>0</a:t>
            </a:r>
            <a:r>
              <a:rPr lang="en-US" altLang="zh-TW" sz="3200" b="1" spc="-15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lang="en-US" altLang="zh-TW" sz="3200" b="1" spc="-20" dirty="0">
                <a:solidFill>
                  <a:srgbClr val="548235"/>
                </a:solidFill>
                <a:latin typeface="Calibri"/>
                <a:cs typeface="Calibri"/>
              </a:rPr>
              <a:t>6</a:t>
            </a:r>
            <a:r>
              <a:rPr lang="en-US" altLang="zh-TW" sz="3200" spc="-10" dirty="0"/>
              <a:t>,</a:t>
            </a:r>
          </a:p>
          <a:p>
            <a:pPr marL="1111885">
              <a:lnSpc>
                <a:spcPts val="3835"/>
              </a:lnSpc>
              <a:spcBef>
                <a:spcPts val="25"/>
              </a:spcBef>
            </a:pPr>
            <a:r>
              <a:rPr lang="en-US" altLang="zh-TW" sz="3200" spc="-15" dirty="0">
                <a:solidFill>
                  <a:srgbClr val="0000FF"/>
                </a:solidFill>
              </a:rPr>
              <a:t>?,</a:t>
            </a:r>
          </a:p>
          <a:p>
            <a:pPr marL="1111885">
              <a:lnSpc>
                <a:spcPts val="3835"/>
              </a:lnSpc>
            </a:pPr>
            <a:r>
              <a:rPr lang="en-US" altLang="zh-TW" sz="3200" spc="-15" dirty="0">
                <a:solidFill>
                  <a:srgbClr val="0000FF"/>
                </a:solidFill>
              </a:rPr>
              <a:t>?,</a:t>
            </a: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en-US" altLang="zh-TW" sz="2650" dirty="0">
                <a:solidFill>
                  <a:srgbClr val="548235"/>
                </a:solidFill>
              </a:rPr>
              <a:t>(</a:t>
            </a:r>
            <a:r>
              <a:rPr lang="en-US" altLang="zh-TW" sz="2650" spc="-5" dirty="0">
                <a:solidFill>
                  <a:srgbClr val="FF0000"/>
                </a:solidFill>
              </a:rPr>
              <a:t>1</a:t>
            </a:r>
            <a:r>
              <a:rPr lang="en-US" altLang="zh-TW" sz="2650" dirty="0">
                <a:solidFill>
                  <a:srgbClr val="FF0000"/>
                </a:solidFill>
              </a:rPr>
              <a:t>.</a:t>
            </a:r>
            <a:r>
              <a:rPr lang="en-US" altLang="zh-TW" sz="2650" spc="-5" dirty="0">
                <a:solidFill>
                  <a:srgbClr val="FF0000"/>
                </a:solidFill>
              </a:rPr>
              <a:t>2535</a:t>
            </a:r>
            <a:r>
              <a:rPr lang="en-US" altLang="zh-TW" sz="2650" dirty="0">
                <a:solidFill>
                  <a:srgbClr val="FF0000"/>
                </a:solidFill>
              </a:rPr>
              <a:t>3</a:t>
            </a:r>
            <a:r>
              <a:rPr lang="zh-TW" altLang="en-US" sz="2650" spc="-5" dirty="0">
                <a:solidFill>
                  <a:srgbClr val="FF0000"/>
                </a:solidFill>
              </a:rPr>
              <a:t> </a:t>
            </a:r>
            <a:r>
              <a:rPr lang="en-US" altLang="zh-TW" sz="2650" dirty="0">
                <a:solidFill>
                  <a:srgbClr val="38761D"/>
                </a:solidFill>
              </a:rPr>
              <a:t>-</a:t>
            </a:r>
            <a:r>
              <a:rPr lang="zh-TW" altLang="en-US" sz="2650" spc="-5" dirty="0">
                <a:solidFill>
                  <a:srgbClr val="38761D"/>
                </a:solidFill>
              </a:rPr>
              <a:t> </a:t>
            </a:r>
            <a:r>
              <a:rPr lang="en-US" altLang="zh-TW" sz="2650" spc="-5" dirty="0">
                <a:solidFill>
                  <a:srgbClr val="FF0000"/>
                </a:solidFill>
              </a:rPr>
              <a:t>1</a:t>
            </a:r>
            <a:r>
              <a:rPr lang="en-US" altLang="zh-TW" sz="2650" dirty="0">
                <a:solidFill>
                  <a:srgbClr val="FF0000"/>
                </a:solidFill>
              </a:rPr>
              <a:t>.</a:t>
            </a:r>
            <a:r>
              <a:rPr lang="en-US" altLang="zh-TW" sz="2650" spc="-5" dirty="0">
                <a:solidFill>
                  <a:srgbClr val="FF0000"/>
                </a:solidFill>
              </a:rPr>
              <a:t>25347</a:t>
            </a:r>
            <a:r>
              <a:rPr lang="en-US" altLang="zh-TW" sz="2650" dirty="0">
                <a:solidFill>
                  <a:srgbClr val="548235"/>
                </a:solidFill>
              </a:rPr>
              <a:t>)</a:t>
            </a:r>
            <a:r>
              <a:rPr lang="en-US" altLang="zh-TW" sz="2650" spc="-5" dirty="0">
                <a:solidFill>
                  <a:srgbClr val="548235"/>
                </a:solidFill>
              </a:rPr>
              <a:t>/0</a:t>
            </a:r>
            <a:r>
              <a:rPr lang="en-US" altLang="zh-TW" sz="2650" dirty="0">
                <a:solidFill>
                  <a:srgbClr val="548235"/>
                </a:solidFill>
              </a:rPr>
              <a:t>.</a:t>
            </a:r>
            <a:r>
              <a:rPr lang="en-US" altLang="zh-TW" sz="2650" spc="-5" dirty="0">
                <a:solidFill>
                  <a:srgbClr val="548235"/>
                </a:solidFill>
              </a:rPr>
              <a:t>000</a:t>
            </a:r>
            <a:r>
              <a:rPr lang="en-US" altLang="zh-TW" sz="2650" dirty="0">
                <a:solidFill>
                  <a:srgbClr val="548235"/>
                </a:solidFill>
              </a:rPr>
              <a:t>1</a:t>
            </a:r>
            <a:endParaRPr lang="zh-TW" altLang="en-US" sz="2650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altLang="zh-TW" sz="2650" dirty="0">
                <a:solidFill>
                  <a:srgbClr val="548235"/>
                </a:solidFill>
              </a:rPr>
              <a:t>=</a:t>
            </a:r>
            <a:r>
              <a:rPr lang="zh-TW" altLang="en-US" sz="2650" spc="-5" dirty="0">
                <a:solidFill>
                  <a:srgbClr val="548235"/>
                </a:solidFill>
              </a:rPr>
              <a:t> </a:t>
            </a:r>
            <a:r>
              <a:rPr lang="en-US" altLang="zh-TW" sz="2650" spc="-5" dirty="0">
                <a:solidFill>
                  <a:srgbClr val="548235"/>
                </a:solidFill>
              </a:rPr>
              <a:t>0</a:t>
            </a:r>
            <a:r>
              <a:rPr lang="en-US" altLang="zh-TW" sz="2650" dirty="0">
                <a:solidFill>
                  <a:srgbClr val="548235"/>
                </a:solidFill>
              </a:rPr>
              <a:t>.6</a:t>
            </a:r>
            <a:endParaRPr lang="zh-TW" altLang="en-US" sz="2650" dirty="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zh-TW" altLang="en-US" sz="800" dirty="0">
              <a:latin typeface="Times New Roman"/>
              <a:cs typeface="Times New Roman"/>
            </a:endParaRPr>
          </a:p>
          <a:p>
            <a:pPr marL="694055">
              <a:lnSpc>
                <a:spcPts val="1000"/>
              </a:lnSpc>
            </a:pPr>
            <a:endParaRPr lang="zh-TW" altLang="en-US" sz="800" dirty="0">
              <a:latin typeface="Times New Roman"/>
              <a:cs typeface="Times New Roman"/>
            </a:endParaRPr>
          </a:p>
          <a:p>
            <a:pPr marL="1111885">
              <a:lnSpc>
                <a:spcPct val="100000"/>
              </a:lnSpc>
              <a:spcBef>
                <a:spcPts val="1135"/>
              </a:spcBef>
            </a:pPr>
            <a:r>
              <a:rPr lang="en-US" altLang="zh-TW" sz="3200" dirty="0">
                <a:solidFill>
                  <a:srgbClr val="0000FF"/>
                </a:solidFill>
              </a:rPr>
              <a:t>?</a:t>
            </a:r>
            <a:r>
              <a:rPr lang="en-US" altLang="zh-TW" sz="3200" spc="-15" dirty="0">
                <a:solidFill>
                  <a:srgbClr val="0000FF"/>
                </a:solidFill>
              </a:rPr>
              <a:t>,…]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5AD7B3E-B9F4-4807-ACCD-38E4B873BBFB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1048356-F180-4E29-9A5E-5640C90F54E9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C2C090C-BAFA-4B6B-AF23-AE01B786A3E7}"/>
              </a:ext>
            </a:extLst>
          </p:cNvPr>
          <p:cNvSpPr txBox="1"/>
          <p:nvPr/>
        </p:nvSpPr>
        <p:spPr>
          <a:xfrm>
            <a:off x="3317431" y="223790"/>
            <a:ext cx="33394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C27DB6E-F244-46E9-99B3-8DEEC14B350A}"/>
              </a:ext>
            </a:extLst>
          </p:cNvPr>
          <p:cNvSpPr txBox="1"/>
          <p:nvPr/>
        </p:nvSpPr>
        <p:spPr>
          <a:xfrm>
            <a:off x="3317431" y="1197456"/>
            <a:ext cx="249872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20" dirty="0">
                <a:latin typeface="Calibri"/>
                <a:cs typeface="Calibri"/>
              </a:rPr>
              <a:t>11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25353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AC74BE5-85D4-4AFB-AB99-1B6990255544}"/>
              </a:ext>
            </a:extLst>
          </p:cNvPr>
          <p:cNvSpPr/>
          <p:nvPr/>
        </p:nvSpPr>
        <p:spPr>
          <a:xfrm>
            <a:off x="9181467" y="2233910"/>
            <a:ext cx="114300" cy="958215"/>
          </a:xfrm>
          <a:custGeom>
            <a:avLst/>
            <a:gdLst/>
            <a:ahLst/>
            <a:cxnLst/>
            <a:rect l="l" t="t" r="r" b="b"/>
            <a:pathLst>
              <a:path w="114300" h="958214">
                <a:moveTo>
                  <a:pt x="76200" y="114300"/>
                </a:moveTo>
                <a:lnTo>
                  <a:pt x="38100" y="114300"/>
                </a:lnTo>
                <a:lnTo>
                  <a:pt x="38098" y="957811"/>
                </a:lnTo>
                <a:lnTo>
                  <a:pt x="76198" y="957811"/>
                </a:lnTo>
                <a:lnTo>
                  <a:pt x="76200" y="114300"/>
                </a:lnTo>
                <a:close/>
              </a:path>
              <a:path w="114300" h="958214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DE4A9BF9-DDCB-4092-B55F-EB0AE3A7897F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3F131FDA-82C2-45F0-90AA-BDBBA916FC22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21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803132-1061-486D-81B8-1DE4F1C9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D2EA231-2ED9-4F4C-BED1-CAD903BF55E2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BED277-9ECE-4A97-B65C-C2F8D64342ED}"/>
              </a:ext>
            </a:extLst>
          </p:cNvPr>
          <p:cNvSpPr txBox="1"/>
          <p:nvPr/>
        </p:nvSpPr>
        <p:spPr>
          <a:xfrm>
            <a:off x="8777975" y="1261206"/>
            <a:ext cx="89090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6,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2CB5AC0-4E5D-4CD7-9CB1-C85F5A0D2642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EEE0ECF-EBB0-45B2-8BAB-7B4BC285D80D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F675572-A743-41D3-AEB9-99415FD252A6}"/>
              </a:ext>
            </a:extLst>
          </p:cNvPr>
          <p:cNvSpPr txBox="1"/>
          <p:nvPr/>
        </p:nvSpPr>
        <p:spPr>
          <a:xfrm>
            <a:off x="3317431" y="223790"/>
            <a:ext cx="29629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48CD167-9493-4537-B6C5-95EFD0AC6C7C}"/>
              </a:ext>
            </a:extLst>
          </p:cNvPr>
          <p:cNvSpPr txBox="1"/>
          <p:nvPr/>
        </p:nvSpPr>
        <p:spPr>
          <a:xfrm>
            <a:off x="3317431" y="1197456"/>
            <a:ext cx="237490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78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0ABACB5-82BD-46BC-9A9B-415AB616B2DB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399405C-CF46-4665-8D93-96AFF51CBAFD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3303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06FFEB-1138-4D7A-A0DF-B82E7AFA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CB97338-23F3-4A0F-B9C3-D9381C92381D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3A8C789-070F-479F-80A0-0B037CB85405}"/>
              </a:ext>
            </a:extLst>
          </p:cNvPr>
          <p:cNvSpPr txBox="1"/>
          <p:nvPr/>
        </p:nvSpPr>
        <p:spPr>
          <a:xfrm>
            <a:off x="8777975" y="1261206"/>
            <a:ext cx="890905" cy="238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6,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b="1" spc="-20" dirty="0">
                <a:solidFill>
                  <a:srgbClr val="548235"/>
                </a:solidFill>
                <a:latin typeface="Calibri"/>
                <a:cs typeface="Calibri"/>
              </a:rPr>
              <a:t>0</a:t>
            </a:r>
            <a:r>
              <a:rPr sz="3200" b="1" spc="-15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548235"/>
                </a:solidFill>
                <a:latin typeface="Calibri"/>
                <a:cs typeface="Calibri"/>
              </a:rPr>
              <a:t>0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253D6E7-9841-4CCF-9FF5-3EA3E3F2E291}"/>
              </a:ext>
            </a:extLst>
          </p:cNvPr>
          <p:cNvSpPr txBox="1"/>
          <p:nvPr/>
        </p:nvSpPr>
        <p:spPr>
          <a:xfrm>
            <a:off x="7569560" y="3712306"/>
            <a:ext cx="4525010" cy="204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AECE57D-43C2-44FB-87C3-132E9E11626E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D1F9E90-D9C9-4FBA-AAE4-F5294A63618C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7576598-D233-4CBE-A9C2-0D47B64585C8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014BEDF-A57F-4640-BA30-AF5E9A1AF136}"/>
              </a:ext>
            </a:extLst>
          </p:cNvPr>
          <p:cNvSpPr txBox="1"/>
          <p:nvPr/>
        </p:nvSpPr>
        <p:spPr>
          <a:xfrm>
            <a:off x="3317431" y="223790"/>
            <a:ext cx="29629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39854E8-8CB9-46E6-8F6D-D418235FA860}"/>
              </a:ext>
            </a:extLst>
          </p:cNvPr>
          <p:cNvSpPr txBox="1"/>
          <p:nvPr/>
        </p:nvSpPr>
        <p:spPr>
          <a:xfrm>
            <a:off x="3317431" y="1197456"/>
            <a:ext cx="237490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78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8A97922-78F2-4B5F-89FC-682B3D11C62E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8E9BCB9-8C6B-40B5-9F2D-F603526AB4CE}"/>
              </a:ext>
            </a:extLst>
          </p:cNvPr>
          <p:cNvSpPr/>
          <p:nvPr/>
        </p:nvSpPr>
        <p:spPr>
          <a:xfrm>
            <a:off x="7569560" y="3774408"/>
            <a:ext cx="4525010" cy="1986280"/>
          </a:xfrm>
          <a:custGeom>
            <a:avLst/>
            <a:gdLst/>
            <a:ahLst/>
            <a:cxnLst/>
            <a:rect l="l" t="t" r="r" b="b"/>
            <a:pathLst>
              <a:path w="4525009" h="1986279">
                <a:moveTo>
                  <a:pt x="0" y="0"/>
                </a:moveTo>
                <a:lnTo>
                  <a:pt x="4524820" y="0"/>
                </a:lnTo>
                <a:lnTo>
                  <a:pt x="4524820" y="1985882"/>
                </a:lnTo>
                <a:lnTo>
                  <a:pt x="0" y="19858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B45740E-33CE-46CF-97BE-723EDCE3112E}"/>
              </a:ext>
            </a:extLst>
          </p:cNvPr>
          <p:cNvSpPr/>
          <p:nvPr/>
        </p:nvSpPr>
        <p:spPr>
          <a:xfrm>
            <a:off x="8373018" y="4778571"/>
            <a:ext cx="3052504" cy="719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0F2AF81-7833-474D-AB03-5186ABFFBDC0}"/>
              </a:ext>
            </a:extLst>
          </p:cNvPr>
          <p:cNvSpPr/>
          <p:nvPr/>
        </p:nvSpPr>
        <p:spPr>
          <a:xfrm>
            <a:off x="8363493" y="4769045"/>
            <a:ext cx="3072130" cy="738505"/>
          </a:xfrm>
          <a:custGeom>
            <a:avLst/>
            <a:gdLst/>
            <a:ahLst/>
            <a:cxnLst/>
            <a:rect l="l" t="t" r="r" b="b"/>
            <a:pathLst>
              <a:path w="3072129" h="738504">
                <a:moveTo>
                  <a:pt x="0" y="0"/>
                </a:moveTo>
                <a:lnTo>
                  <a:pt x="3071554" y="0"/>
                </a:lnTo>
                <a:lnTo>
                  <a:pt x="3071554" y="738228"/>
                </a:lnTo>
                <a:lnTo>
                  <a:pt x="0" y="7382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3B9FECE-2CCF-418E-9D67-0A8A069A2B9C}"/>
              </a:ext>
            </a:extLst>
          </p:cNvPr>
          <p:cNvSpPr txBox="1"/>
          <p:nvPr/>
        </p:nvSpPr>
        <p:spPr>
          <a:xfrm>
            <a:off x="7569560" y="3774408"/>
            <a:ext cx="4525010" cy="19862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ct val="100000"/>
              </a:lnSpc>
            </a:pP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(</a:t>
            </a:r>
            <a:r>
              <a:rPr sz="2650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5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50" spc="-5" dirty="0">
                <a:solidFill>
                  <a:srgbClr val="FF0000"/>
                </a:solidFill>
                <a:latin typeface="Calibri"/>
                <a:cs typeface="Calibri"/>
              </a:rPr>
              <a:t>2534</a:t>
            </a:r>
            <a:r>
              <a:rPr sz="2650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265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38761D"/>
                </a:solidFill>
                <a:latin typeface="Calibri"/>
                <a:cs typeface="Calibri"/>
              </a:rPr>
              <a:t>-</a:t>
            </a:r>
            <a:r>
              <a:rPr sz="2650" spc="-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5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50" spc="-5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)</a:t>
            </a:r>
            <a:r>
              <a:rPr sz="2650" spc="-5" dirty="0">
                <a:solidFill>
                  <a:srgbClr val="548235"/>
                </a:solidFill>
                <a:latin typeface="Calibri"/>
                <a:cs typeface="Calibri"/>
              </a:rPr>
              <a:t>/0</a:t>
            </a: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sz="2650" spc="-5" dirty="0">
                <a:solidFill>
                  <a:srgbClr val="548235"/>
                </a:solidFill>
                <a:latin typeface="Calibri"/>
                <a:cs typeface="Calibri"/>
              </a:rPr>
              <a:t>000</a:t>
            </a: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1</a:t>
            </a:r>
            <a:endParaRPr sz="2650">
              <a:latin typeface="Calibri"/>
              <a:cs typeface="Calibri"/>
            </a:endParaRPr>
          </a:p>
          <a:p>
            <a:pPr marL="116839">
              <a:lnSpc>
                <a:spcPct val="100000"/>
              </a:lnSpc>
              <a:spcBef>
                <a:spcPts val="20"/>
              </a:spcBef>
            </a:pP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=</a:t>
            </a:r>
            <a:r>
              <a:rPr sz="2650" spc="-5" dirty="0">
                <a:solidFill>
                  <a:srgbClr val="548235"/>
                </a:solidFill>
                <a:latin typeface="Calibri"/>
                <a:cs typeface="Calibri"/>
              </a:rPr>
              <a:t> 0</a:t>
            </a:r>
            <a:r>
              <a:rPr sz="2650" dirty="0">
                <a:solidFill>
                  <a:srgbClr val="548235"/>
                </a:solidFill>
                <a:latin typeface="Calibri"/>
                <a:cs typeface="Calibri"/>
              </a:rPr>
              <a:t>.0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1732343-18FA-438E-B2DF-2BD884BBC65E}"/>
              </a:ext>
            </a:extLst>
          </p:cNvPr>
          <p:cNvSpPr/>
          <p:nvPr/>
        </p:nvSpPr>
        <p:spPr>
          <a:xfrm>
            <a:off x="9156300" y="2814661"/>
            <a:ext cx="114300" cy="958215"/>
          </a:xfrm>
          <a:custGeom>
            <a:avLst/>
            <a:gdLst/>
            <a:ahLst/>
            <a:cxnLst/>
            <a:rect l="l" t="t" r="r" b="b"/>
            <a:pathLst>
              <a:path w="114300" h="958214">
                <a:moveTo>
                  <a:pt x="76200" y="114300"/>
                </a:moveTo>
                <a:lnTo>
                  <a:pt x="38100" y="114300"/>
                </a:lnTo>
                <a:lnTo>
                  <a:pt x="38098" y="957811"/>
                </a:lnTo>
                <a:lnTo>
                  <a:pt x="76198" y="957811"/>
                </a:lnTo>
                <a:lnTo>
                  <a:pt x="76200" y="114300"/>
                </a:lnTo>
                <a:close/>
              </a:path>
              <a:path w="114300" h="958214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973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6BE0F9-5AC4-400B-804F-F70D4135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682B86-39DC-4068-B213-807940AD55BF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A397A85-756E-40DA-A0DC-DA5007E41BD5}"/>
              </a:ext>
            </a:extLst>
          </p:cNvPr>
          <p:cNvSpPr txBox="1"/>
          <p:nvPr/>
        </p:nvSpPr>
        <p:spPr>
          <a:xfrm>
            <a:off x="8777975" y="1261206"/>
            <a:ext cx="890905" cy="238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6,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b="1" spc="-20" dirty="0">
                <a:solidFill>
                  <a:srgbClr val="548235"/>
                </a:solidFill>
                <a:latin typeface="Calibri"/>
                <a:cs typeface="Calibri"/>
              </a:rPr>
              <a:t>0</a:t>
            </a:r>
            <a:r>
              <a:rPr sz="3200" b="1" spc="-15" dirty="0">
                <a:solidFill>
                  <a:srgbClr val="548235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548235"/>
                </a:solidFill>
                <a:latin typeface="Calibri"/>
                <a:cs typeface="Calibri"/>
              </a:rPr>
              <a:t>0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5D79B0B-F5B5-4B58-A915-A153C16FDEEF}"/>
              </a:ext>
            </a:extLst>
          </p:cNvPr>
          <p:cNvSpPr txBox="1"/>
          <p:nvPr/>
        </p:nvSpPr>
        <p:spPr>
          <a:xfrm>
            <a:off x="7569560" y="3712306"/>
            <a:ext cx="4525010" cy="204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ts val="3835"/>
              </a:lnSpc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?,</a:t>
            </a:r>
            <a:endParaRPr sz="3200">
              <a:latin typeface="Calibri"/>
              <a:cs typeface="Calibri"/>
            </a:endParaRPr>
          </a:p>
          <a:p>
            <a:pPr marL="1221105">
              <a:lnSpc>
                <a:spcPct val="100000"/>
              </a:lnSpc>
              <a:spcBef>
                <a:spcPts val="25"/>
              </a:spcBef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374CE8F-0D0C-43FA-820B-9510BC3E20D3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8BA3B16-164B-4DE4-9D81-456650DDD404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A540D3E-2E44-497F-AEC3-D3372D73640B}"/>
              </a:ext>
            </a:extLst>
          </p:cNvPr>
          <p:cNvSpPr/>
          <p:nvPr/>
        </p:nvSpPr>
        <p:spPr>
          <a:xfrm>
            <a:off x="3101591" y="86004"/>
            <a:ext cx="0" cy="5862955"/>
          </a:xfrm>
          <a:custGeom>
            <a:avLst/>
            <a:gdLst/>
            <a:ahLst/>
            <a:cxnLst/>
            <a:rect l="l" t="t" r="r" b="b"/>
            <a:pathLst>
              <a:path h="5862955">
                <a:moveTo>
                  <a:pt x="0" y="0"/>
                </a:moveTo>
                <a:lnTo>
                  <a:pt x="1" y="586287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55906ED-FE79-4B00-BFBD-4832D56ED168}"/>
              </a:ext>
            </a:extLst>
          </p:cNvPr>
          <p:cNvSpPr txBox="1"/>
          <p:nvPr/>
        </p:nvSpPr>
        <p:spPr>
          <a:xfrm>
            <a:off x="3317431" y="223790"/>
            <a:ext cx="29629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W +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h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)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01C5A23-A111-45D1-AD6D-38263908B257}"/>
              </a:ext>
            </a:extLst>
          </p:cNvPr>
          <p:cNvSpPr txBox="1"/>
          <p:nvPr/>
        </p:nvSpPr>
        <p:spPr>
          <a:xfrm>
            <a:off x="3317431" y="1197456"/>
            <a:ext cx="237490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20" dirty="0">
                <a:latin typeface="Calibri"/>
                <a:cs typeface="Calibri"/>
              </a:rPr>
              <a:t>78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0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20" dirty="0">
                <a:latin typeface="Calibri"/>
                <a:cs typeface="Calibri"/>
              </a:rPr>
              <a:t>0001</a:t>
            </a:r>
            <a:r>
              <a:rPr sz="3200" spc="-10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C20B0BE-5633-47C2-AC86-3BCA66613416}"/>
              </a:ext>
            </a:extLst>
          </p:cNvPr>
          <p:cNvSpPr/>
          <p:nvPr/>
        </p:nvSpPr>
        <p:spPr>
          <a:xfrm>
            <a:off x="7230249" y="114363"/>
            <a:ext cx="0" cy="5901055"/>
          </a:xfrm>
          <a:custGeom>
            <a:avLst/>
            <a:gdLst/>
            <a:ahLst/>
            <a:cxnLst/>
            <a:rect l="l" t="t" r="r" b="b"/>
            <a:pathLst>
              <a:path h="5901055">
                <a:moveTo>
                  <a:pt x="0" y="0"/>
                </a:moveTo>
                <a:lnTo>
                  <a:pt x="1" y="5900463"/>
                </a:lnTo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578508C-EDE1-4287-9EE5-1387E787F8C7}"/>
              </a:ext>
            </a:extLst>
          </p:cNvPr>
          <p:cNvSpPr/>
          <p:nvPr/>
        </p:nvSpPr>
        <p:spPr>
          <a:xfrm>
            <a:off x="7569560" y="3774408"/>
            <a:ext cx="4525010" cy="1986280"/>
          </a:xfrm>
          <a:custGeom>
            <a:avLst/>
            <a:gdLst/>
            <a:ahLst/>
            <a:cxnLst/>
            <a:rect l="l" t="t" r="r" b="b"/>
            <a:pathLst>
              <a:path w="4525009" h="1986279">
                <a:moveTo>
                  <a:pt x="0" y="0"/>
                </a:moveTo>
                <a:lnTo>
                  <a:pt x="4524820" y="0"/>
                </a:lnTo>
                <a:lnTo>
                  <a:pt x="4524820" y="1985882"/>
                </a:lnTo>
                <a:lnTo>
                  <a:pt x="0" y="19858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A8EA419-47D4-4E5E-83BA-6DB521A4C7D1}"/>
              </a:ext>
            </a:extLst>
          </p:cNvPr>
          <p:cNvSpPr txBox="1"/>
          <p:nvPr/>
        </p:nvSpPr>
        <p:spPr>
          <a:xfrm>
            <a:off x="7569560" y="3774408"/>
            <a:ext cx="4525010" cy="19862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3345"/>
              </a:lnSpc>
            </a:pP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eric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G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307340" indent="-190500">
              <a:lnSpc>
                <a:spcPts val="3345"/>
              </a:lnSpc>
              <a:buFont typeface="Calibri"/>
              <a:buChar char="-"/>
              <a:tabLst>
                <a:tab pos="307975" algn="l"/>
              </a:tabLst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#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ns)</a:t>
            </a:r>
            <a:endParaRPr sz="2800">
              <a:latin typeface="Calibri"/>
              <a:cs typeface="Calibri"/>
            </a:endParaRPr>
          </a:p>
          <a:p>
            <a:pPr marL="307340" indent="-19050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307975" algn="l"/>
              </a:tabLst>
            </a:pP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130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611FB2-6D4E-4DF9-9690-8DCB1B4B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1F955D2-C35A-48F7-961F-5696886810E6}"/>
              </a:ext>
            </a:extLst>
          </p:cNvPr>
          <p:cNvSpPr txBox="1"/>
          <p:nvPr/>
        </p:nvSpPr>
        <p:spPr>
          <a:xfrm>
            <a:off x="657625" y="462205"/>
            <a:ext cx="46323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0" dirty="0">
                <a:latin typeface="Calibri"/>
                <a:cs typeface="Calibri"/>
              </a:rPr>
              <a:t>L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s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i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unc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dirty="0">
                <a:latin typeface="Calibri"/>
                <a:cs typeface="Calibri"/>
              </a:rPr>
              <a:t>on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of </a:t>
            </a:r>
            <a:r>
              <a:rPr sz="4000" spc="-40" dirty="0">
                <a:latin typeface="Calibri"/>
                <a:cs typeface="Calibri"/>
              </a:rPr>
              <a:t>W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D1DB38-430C-45B3-A4D1-E70707F74270}"/>
              </a:ext>
            </a:extLst>
          </p:cNvPr>
          <p:cNvSpPr/>
          <p:nvPr/>
        </p:nvSpPr>
        <p:spPr>
          <a:xfrm>
            <a:off x="633570" y="2080717"/>
            <a:ext cx="5944885" cy="637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F9B70E6-D03C-40DD-9074-435B351497AC}"/>
              </a:ext>
            </a:extLst>
          </p:cNvPr>
          <p:cNvSpPr/>
          <p:nvPr/>
        </p:nvSpPr>
        <p:spPr>
          <a:xfrm>
            <a:off x="633567" y="2821557"/>
            <a:ext cx="3474094" cy="57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BECDC30-158F-49D4-BE56-F94EB612BDB6}"/>
              </a:ext>
            </a:extLst>
          </p:cNvPr>
          <p:cNvSpPr/>
          <p:nvPr/>
        </p:nvSpPr>
        <p:spPr>
          <a:xfrm>
            <a:off x="688621" y="1230173"/>
            <a:ext cx="4590437" cy="747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ED3365A-BC64-40CA-8496-A2A4A4289728}"/>
              </a:ext>
            </a:extLst>
          </p:cNvPr>
          <p:cNvSpPr/>
          <p:nvPr/>
        </p:nvSpPr>
        <p:spPr>
          <a:xfrm>
            <a:off x="1562059" y="3730090"/>
            <a:ext cx="1156484" cy="524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96A279E-77DB-4DBF-9675-5F0E9FDC1CA8}"/>
              </a:ext>
            </a:extLst>
          </p:cNvPr>
          <p:cNvSpPr txBox="1"/>
          <p:nvPr/>
        </p:nvSpPr>
        <p:spPr>
          <a:xfrm>
            <a:off x="574946" y="3772231"/>
            <a:ext cx="8528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666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F7EAC6-C543-41B9-8FAC-862AE365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5EB7DF4-BE89-4EC1-9ADD-70C73D72FAFE}"/>
              </a:ext>
            </a:extLst>
          </p:cNvPr>
          <p:cNvSpPr txBox="1"/>
          <p:nvPr/>
        </p:nvSpPr>
        <p:spPr>
          <a:xfrm>
            <a:off x="657625" y="462205"/>
            <a:ext cx="85572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0" dirty="0">
                <a:latin typeface="Calibri"/>
                <a:cs typeface="Calibri"/>
              </a:rPr>
              <a:t>L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s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i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unc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dirty="0">
                <a:latin typeface="Calibri"/>
                <a:cs typeface="Calibri"/>
              </a:rPr>
              <a:t>on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of </a:t>
            </a:r>
            <a:r>
              <a:rPr sz="4000" spc="-25" dirty="0">
                <a:latin typeface="Calibri"/>
                <a:cs typeface="Calibri"/>
              </a:rPr>
              <a:t>W: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b="1" spc="-25" dirty="0">
                <a:latin typeface="Calibri"/>
                <a:cs typeface="Calibri"/>
              </a:rPr>
              <a:t>Ana</a:t>
            </a:r>
            <a:r>
              <a:rPr sz="4000" b="1" spc="-5" dirty="0">
                <a:latin typeface="Calibri"/>
                <a:cs typeface="Calibri"/>
              </a:rPr>
              <a:t>l</a:t>
            </a:r>
            <a:r>
              <a:rPr sz="4000" b="1" dirty="0">
                <a:latin typeface="Calibri"/>
                <a:cs typeface="Calibri"/>
              </a:rPr>
              <a:t>y</a:t>
            </a:r>
            <a:r>
              <a:rPr sz="4000" b="1" spc="-15" dirty="0">
                <a:latin typeface="Calibri"/>
                <a:cs typeface="Calibri"/>
              </a:rPr>
              <a:t>t</a:t>
            </a:r>
            <a:r>
              <a:rPr sz="4000" b="1" spc="-5" dirty="0">
                <a:latin typeface="Calibri"/>
                <a:cs typeface="Calibri"/>
              </a:rPr>
              <a:t>i</a:t>
            </a:r>
            <a:r>
              <a:rPr sz="4000" b="1" dirty="0">
                <a:latin typeface="Calibri"/>
                <a:cs typeface="Calibri"/>
              </a:rPr>
              <a:t>c G</a:t>
            </a:r>
            <a:r>
              <a:rPr sz="4000" b="1" spc="-85" dirty="0">
                <a:latin typeface="Calibri"/>
                <a:cs typeface="Calibri"/>
              </a:rPr>
              <a:t>r</a:t>
            </a:r>
            <a:r>
              <a:rPr sz="4000" b="1" spc="-25" dirty="0">
                <a:latin typeface="Calibri"/>
                <a:cs typeface="Calibri"/>
              </a:rPr>
              <a:t>ad</a:t>
            </a:r>
            <a:r>
              <a:rPr sz="4000" b="1" spc="-5" dirty="0">
                <a:latin typeface="Calibri"/>
                <a:cs typeface="Calibri"/>
              </a:rPr>
              <a:t>ie</a:t>
            </a:r>
            <a:r>
              <a:rPr sz="4000" b="1" spc="-35" dirty="0">
                <a:latin typeface="Calibri"/>
                <a:cs typeface="Calibri"/>
              </a:rPr>
              <a:t>n</a:t>
            </a:r>
            <a:r>
              <a:rPr sz="4000" b="1" spc="-15" dirty="0">
                <a:latin typeface="Calibri"/>
                <a:cs typeface="Calibri"/>
              </a:rPr>
              <a:t>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22983B7-26E5-4FAD-A182-411F3CD25046}"/>
              </a:ext>
            </a:extLst>
          </p:cNvPr>
          <p:cNvSpPr/>
          <p:nvPr/>
        </p:nvSpPr>
        <p:spPr>
          <a:xfrm>
            <a:off x="633570" y="2080717"/>
            <a:ext cx="5944885" cy="637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4085EBA-BC33-418C-A58A-9E4A3B0E1389}"/>
              </a:ext>
            </a:extLst>
          </p:cNvPr>
          <p:cNvSpPr/>
          <p:nvPr/>
        </p:nvSpPr>
        <p:spPr>
          <a:xfrm>
            <a:off x="633567" y="2821557"/>
            <a:ext cx="3474094" cy="57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CC5B64B-462E-4F14-8C18-F9A402550114}"/>
              </a:ext>
            </a:extLst>
          </p:cNvPr>
          <p:cNvSpPr/>
          <p:nvPr/>
        </p:nvSpPr>
        <p:spPr>
          <a:xfrm>
            <a:off x="688621" y="1230173"/>
            <a:ext cx="4590437" cy="747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F616642-589B-4404-B547-78FFC68715D8}"/>
              </a:ext>
            </a:extLst>
          </p:cNvPr>
          <p:cNvSpPr/>
          <p:nvPr/>
        </p:nvSpPr>
        <p:spPr>
          <a:xfrm>
            <a:off x="1562059" y="3730090"/>
            <a:ext cx="1156484" cy="524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FB73AA1-D3EC-4433-AE02-63575FC6D9C5}"/>
              </a:ext>
            </a:extLst>
          </p:cNvPr>
          <p:cNvSpPr/>
          <p:nvPr/>
        </p:nvSpPr>
        <p:spPr>
          <a:xfrm>
            <a:off x="6495241" y="2685661"/>
            <a:ext cx="2451398" cy="3365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3A754A8-DA57-4C1D-BBBD-18385A7B2273}"/>
              </a:ext>
            </a:extLst>
          </p:cNvPr>
          <p:cNvSpPr txBox="1"/>
          <p:nvPr/>
        </p:nvSpPr>
        <p:spPr>
          <a:xfrm>
            <a:off x="6941138" y="6099969"/>
            <a:ext cx="142557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public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26AD5BA-CF00-4315-8FDE-9C6BD316F67D}"/>
              </a:ext>
            </a:extLst>
          </p:cNvPr>
          <p:cNvSpPr/>
          <p:nvPr/>
        </p:nvSpPr>
        <p:spPr>
          <a:xfrm>
            <a:off x="9048976" y="2685661"/>
            <a:ext cx="2726155" cy="33650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42E72DD-4CA9-4B35-9095-D41189D7D21C}"/>
              </a:ext>
            </a:extLst>
          </p:cNvPr>
          <p:cNvSpPr txBox="1"/>
          <p:nvPr/>
        </p:nvSpPr>
        <p:spPr>
          <a:xfrm>
            <a:off x="9632236" y="6099969"/>
            <a:ext cx="142557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5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h</a:t>
            </a:r>
            <a:r>
              <a:rPr sz="800" spc="-5" dirty="0">
                <a:latin typeface="Calibri"/>
                <a:cs typeface="Calibri"/>
              </a:rPr>
              <a:t>e </a:t>
            </a:r>
            <a:r>
              <a:rPr sz="800" dirty="0">
                <a:latin typeface="Calibri"/>
                <a:cs typeface="Calibri"/>
              </a:rPr>
              <a:t>public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</a:t>
            </a:r>
            <a:r>
              <a:rPr sz="800" spc="-15" dirty="0">
                <a:latin typeface="Calibri"/>
                <a:cs typeface="Calibri"/>
              </a:rPr>
              <a:t>m</a:t>
            </a:r>
            <a:r>
              <a:rPr sz="800" dirty="0"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5128412-C741-44F0-8B51-F37CEC8A6D7E}"/>
              </a:ext>
            </a:extLst>
          </p:cNvPr>
          <p:cNvSpPr txBox="1"/>
          <p:nvPr/>
        </p:nvSpPr>
        <p:spPr>
          <a:xfrm>
            <a:off x="574946" y="3772231"/>
            <a:ext cx="4542790" cy="215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60" dirty="0">
                <a:latin typeface="Calibri"/>
                <a:cs typeface="Calibri"/>
              </a:rPr>
              <a:t>w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835"/>
              </a:lnSpc>
              <a:spcBef>
                <a:spcPts val="2245"/>
              </a:spcBef>
            </a:pPr>
            <a:r>
              <a:rPr sz="3200" spc="-25" dirty="0">
                <a:latin typeface="Calibri"/>
                <a:cs typeface="Calibri"/>
              </a:rPr>
              <a:t>Us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cu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10" dirty="0">
                <a:latin typeface="Calibri"/>
                <a:cs typeface="Calibri"/>
              </a:rPr>
              <a:t>pu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25" dirty="0">
                <a:latin typeface="Calibri"/>
                <a:cs typeface="Calibri"/>
              </a:rPr>
              <a:t>ana</a:t>
            </a:r>
            <a:r>
              <a:rPr sz="3200" b="1" spc="-10" dirty="0">
                <a:latin typeface="Calibri"/>
                <a:cs typeface="Calibri"/>
              </a:rPr>
              <a:t>l</a:t>
            </a:r>
            <a:r>
              <a:rPr sz="3200" b="1" spc="-15" dirty="0">
                <a:latin typeface="Calibri"/>
                <a:cs typeface="Calibri"/>
              </a:rPr>
              <a:t>y</a:t>
            </a:r>
            <a:r>
              <a:rPr sz="3200" b="1" spc="-10" dirty="0">
                <a:latin typeface="Calibri"/>
                <a:cs typeface="Calibri"/>
              </a:rPr>
              <a:t>ti</a:t>
            </a:r>
            <a:r>
              <a:rPr sz="3200" b="1" dirty="0">
                <a:latin typeface="Calibri"/>
                <a:cs typeface="Calibri"/>
              </a:rPr>
              <a:t>c 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70" dirty="0">
                <a:latin typeface="Calibri"/>
                <a:cs typeface="Calibri"/>
              </a:rPr>
              <a:t>r</a:t>
            </a:r>
            <a:r>
              <a:rPr sz="3200" b="1" spc="-25" dirty="0">
                <a:latin typeface="Calibri"/>
                <a:cs typeface="Calibri"/>
              </a:rPr>
              <a:t>ad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260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20FC7D-E7BD-4899-8533-67B3C37A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8B6648F-5AA0-4772-8F79-AF851A331630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372F8A-D9E9-4081-AEAF-BA98B99F4C83}"/>
              </a:ext>
            </a:extLst>
          </p:cNvPr>
          <p:cNvSpPr txBox="1"/>
          <p:nvPr/>
        </p:nvSpPr>
        <p:spPr>
          <a:xfrm>
            <a:off x="8777975" y="1261206"/>
            <a:ext cx="117284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6,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0,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7,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1.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1.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3,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1,…]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979E590-A759-4A36-9D9A-F5577838C29F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BDD0D07-9D85-450C-94D6-F382BAF7F0AC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BE69A12-14A4-444B-8C47-AFB6BC3619C7}"/>
              </a:ext>
            </a:extLst>
          </p:cNvPr>
          <p:cNvSpPr txBox="1"/>
          <p:nvPr/>
        </p:nvSpPr>
        <p:spPr>
          <a:xfrm>
            <a:off x="3877554" y="1564106"/>
            <a:ext cx="251904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L/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..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. (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f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ion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2F90A94-F019-46DA-BE5F-CDFBB2C06EFE}"/>
              </a:ext>
            </a:extLst>
          </p:cNvPr>
          <p:cNvSpPr/>
          <p:nvPr/>
        </p:nvSpPr>
        <p:spPr>
          <a:xfrm>
            <a:off x="6089177" y="2775164"/>
            <a:ext cx="2388235" cy="1149985"/>
          </a:xfrm>
          <a:custGeom>
            <a:avLst/>
            <a:gdLst/>
            <a:ahLst/>
            <a:cxnLst/>
            <a:rect l="l" t="t" r="r" b="b"/>
            <a:pathLst>
              <a:path w="2388234" h="1149985">
                <a:moveTo>
                  <a:pt x="13644" y="0"/>
                </a:moveTo>
                <a:lnTo>
                  <a:pt x="0" y="28668"/>
                </a:lnTo>
                <a:lnTo>
                  <a:pt x="2295041" y="1120964"/>
                </a:lnTo>
                <a:lnTo>
                  <a:pt x="2281397" y="1149633"/>
                </a:lnTo>
                <a:lnTo>
                  <a:pt x="2387869" y="1147563"/>
                </a:lnTo>
                <a:lnTo>
                  <a:pt x="2344714" y="1092295"/>
                </a:lnTo>
                <a:lnTo>
                  <a:pt x="2308686" y="1092295"/>
                </a:lnTo>
                <a:lnTo>
                  <a:pt x="13644" y="0"/>
                </a:lnTo>
                <a:close/>
              </a:path>
              <a:path w="2388234" h="1149985">
                <a:moveTo>
                  <a:pt x="2322329" y="1063627"/>
                </a:moveTo>
                <a:lnTo>
                  <a:pt x="2308686" y="1092295"/>
                </a:lnTo>
                <a:lnTo>
                  <a:pt x="2344714" y="1092295"/>
                </a:lnTo>
                <a:lnTo>
                  <a:pt x="2322329" y="106362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027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171570-EEA8-4F3E-9328-B3D83871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96C5270-FA42-416D-B724-3381799D072F}"/>
              </a:ext>
            </a:extLst>
          </p:cNvPr>
          <p:cNvSpPr txBox="1"/>
          <p:nvPr/>
        </p:nvSpPr>
        <p:spPr>
          <a:xfrm>
            <a:off x="8777975" y="287539"/>
            <a:ext cx="2784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dL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dW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786305A-B9A9-4701-9802-C15ABB4A1A05}"/>
              </a:ext>
            </a:extLst>
          </p:cNvPr>
          <p:cNvSpPr txBox="1"/>
          <p:nvPr/>
        </p:nvSpPr>
        <p:spPr>
          <a:xfrm>
            <a:off x="8777975" y="1261206"/>
            <a:ext cx="1172845" cy="433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2.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6,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0,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7,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1.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1.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3,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.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1,…]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4657AFD-56B2-4058-91EC-8B16F55276F0}"/>
              </a:ext>
            </a:extLst>
          </p:cNvPr>
          <p:cNvSpPr txBox="1"/>
          <p:nvPr/>
        </p:nvSpPr>
        <p:spPr>
          <a:xfrm>
            <a:off x="371798" y="223790"/>
            <a:ext cx="18300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cu</a:t>
            </a:r>
            <a:r>
              <a:rPr sz="3200" b="1" dirty="0">
                <a:latin typeface="Calibri"/>
                <a:cs typeface="Calibri"/>
              </a:rPr>
              <a:t>r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55" dirty="0">
                <a:latin typeface="Calibri"/>
                <a:cs typeface="Calibri"/>
              </a:rPr>
              <a:t>n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</a:t>
            </a:r>
            <a:r>
              <a:rPr sz="3200" b="1" spc="-1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60A622-4167-4651-B8AF-6D395B7FF486}"/>
              </a:ext>
            </a:extLst>
          </p:cNvPr>
          <p:cNvSpPr txBox="1"/>
          <p:nvPr/>
        </p:nvSpPr>
        <p:spPr>
          <a:xfrm>
            <a:off x="371798" y="1197456"/>
            <a:ext cx="2106930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35"/>
              </a:lnSpc>
            </a:pPr>
            <a:r>
              <a:rPr sz="3200" spc="-20" dirty="0">
                <a:latin typeface="Calibri"/>
                <a:cs typeface="Calibri"/>
              </a:rPr>
              <a:t>[0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5" dirty="0">
                <a:latin typeface="Calibri"/>
                <a:cs typeface="Calibri"/>
              </a:rPr>
              <a:t>34,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11,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78,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12,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55,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dirty="0">
                <a:latin typeface="Calibri"/>
                <a:cs typeface="Calibri"/>
              </a:rPr>
              <a:t>2.</a:t>
            </a:r>
            <a:r>
              <a:rPr sz="3200" spc="-15" dirty="0">
                <a:latin typeface="Calibri"/>
                <a:cs typeface="Calibri"/>
              </a:rPr>
              <a:t>81,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3.</a:t>
            </a:r>
            <a:r>
              <a:rPr sz="3200" spc="-15" dirty="0">
                <a:latin typeface="Calibri"/>
                <a:cs typeface="Calibri"/>
              </a:rPr>
              <a:t>1,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5" dirty="0">
                <a:latin typeface="Calibri"/>
                <a:cs typeface="Calibri"/>
              </a:rPr>
              <a:t>-</a:t>
            </a:r>
            <a:r>
              <a:rPr sz="3200" dirty="0">
                <a:latin typeface="Calibri"/>
                <a:cs typeface="Calibri"/>
              </a:rPr>
              <a:t>1.</a:t>
            </a:r>
            <a:r>
              <a:rPr sz="3200" spc="-15" dirty="0">
                <a:latin typeface="Calibri"/>
                <a:cs typeface="Calibri"/>
              </a:rPr>
              <a:t>5,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  <a:spcBef>
                <a:spcPts val="25"/>
              </a:spcBef>
            </a:pPr>
            <a:r>
              <a:rPr sz="3200" spc="-20" dirty="0">
                <a:latin typeface="Calibri"/>
                <a:cs typeface="Calibri"/>
              </a:rPr>
              <a:t>0.</a:t>
            </a:r>
            <a:r>
              <a:rPr sz="3200" spc="-15" dirty="0">
                <a:latin typeface="Calibri"/>
                <a:cs typeface="Calibri"/>
              </a:rPr>
              <a:t>33,…]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lo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25347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9075C4D-98B3-4464-9312-08287C9D6BDE}"/>
              </a:ext>
            </a:extLst>
          </p:cNvPr>
          <p:cNvSpPr txBox="1"/>
          <p:nvPr/>
        </p:nvSpPr>
        <p:spPr>
          <a:xfrm>
            <a:off x="3877554" y="1564106"/>
            <a:ext cx="251904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L/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..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. (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f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ion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A0E4AFC-5679-4A44-9E1F-88110B6D6512}"/>
              </a:ext>
            </a:extLst>
          </p:cNvPr>
          <p:cNvSpPr/>
          <p:nvPr/>
        </p:nvSpPr>
        <p:spPr>
          <a:xfrm>
            <a:off x="6089177" y="2775164"/>
            <a:ext cx="2388235" cy="1149985"/>
          </a:xfrm>
          <a:custGeom>
            <a:avLst/>
            <a:gdLst/>
            <a:ahLst/>
            <a:cxnLst/>
            <a:rect l="l" t="t" r="r" b="b"/>
            <a:pathLst>
              <a:path w="2388234" h="1149985">
                <a:moveTo>
                  <a:pt x="13644" y="0"/>
                </a:moveTo>
                <a:lnTo>
                  <a:pt x="0" y="28668"/>
                </a:lnTo>
                <a:lnTo>
                  <a:pt x="2295041" y="1120964"/>
                </a:lnTo>
                <a:lnTo>
                  <a:pt x="2281397" y="1149633"/>
                </a:lnTo>
                <a:lnTo>
                  <a:pt x="2387869" y="1147563"/>
                </a:lnTo>
                <a:lnTo>
                  <a:pt x="2344714" y="1092295"/>
                </a:lnTo>
                <a:lnTo>
                  <a:pt x="2308686" y="1092295"/>
                </a:lnTo>
                <a:lnTo>
                  <a:pt x="13644" y="0"/>
                </a:lnTo>
                <a:close/>
              </a:path>
              <a:path w="2388234" h="1149985">
                <a:moveTo>
                  <a:pt x="2322329" y="1063627"/>
                </a:moveTo>
                <a:lnTo>
                  <a:pt x="2308686" y="1092295"/>
                </a:lnTo>
                <a:lnTo>
                  <a:pt x="2344714" y="1092295"/>
                </a:lnTo>
                <a:lnTo>
                  <a:pt x="2322329" y="106362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30A7537-6628-4C10-B618-823E33F72F56}"/>
              </a:ext>
            </a:extLst>
          </p:cNvPr>
          <p:cNvSpPr txBox="1"/>
          <p:nvPr/>
        </p:nvSpPr>
        <p:spPr>
          <a:xfrm>
            <a:off x="3670198" y="4106670"/>
            <a:ext cx="380872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(I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dL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dW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spc="-10" dirty="0">
                <a:latin typeface="Calibri"/>
                <a:cs typeface="Calibri"/>
              </a:rPr>
              <a:t>n; </a:t>
            </a:r>
            <a:r>
              <a:rPr sz="2400" spc="-15" dirty="0">
                <a:latin typeface="Calibri"/>
                <a:cs typeface="Calibri"/>
              </a:rPr>
              <a:t>see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ect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82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940A34-4288-43A8-8CE5-6D09AC33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1CF6C5-0371-4A9F-991A-00C073901987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B16751-825D-4A9D-8581-E7473C78DD6D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36F2EE-614B-44C4-B024-AF2269DE7386}"/>
              </a:ext>
            </a:extLst>
          </p:cNvPr>
          <p:cNvSpPr txBox="1"/>
          <p:nvPr/>
        </p:nvSpPr>
        <p:spPr>
          <a:xfrm>
            <a:off x="2862775" y="425366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D272504-B0B7-4C4B-B766-EA071E9A1FDD}"/>
              </a:ext>
            </a:extLst>
          </p:cNvPr>
          <p:cNvSpPr txBox="1"/>
          <p:nvPr/>
        </p:nvSpPr>
        <p:spPr>
          <a:xfrm>
            <a:off x="7038536" y="430366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A223B61-2A86-45F8-A46D-017AEC6D2E62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A223B61-2A86-45F8-A46D-017AEC6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38DE85D-07CE-40CA-9335-91356806A455}"/>
                  </a:ext>
                </a:extLst>
              </p:cNvPr>
              <p:cNvSpPr txBox="1"/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38DE85D-07CE-40CA-9335-91356806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353A98-1177-47E0-B1C4-54CDAB79D1FB}"/>
                  </a:ext>
                </a:extLst>
              </p:cNvPr>
              <p:cNvSpPr txBox="1"/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353A98-1177-47E0-B1C4-54CDAB79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18656D1-9131-4ED3-82C3-A85513C2DFD2}"/>
              </a:ext>
            </a:extLst>
          </p:cNvPr>
          <p:cNvSpPr/>
          <p:nvPr/>
        </p:nvSpPr>
        <p:spPr>
          <a:xfrm rot="2628357">
            <a:off x="1016447" y="3289607"/>
            <a:ext cx="2156974" cy="3762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1908B44-CF5C-4FE4-ADA9-2869354B506C}"/>
              </a:ext>
            </a:extLst>
          </p:cNvPr>
          <p:cNvSpPr/>
          <p:nvPr/>
        </p:nvSpPr>
        <p:spPr>
          <a:xfrm>
            <a:off x="6080760" y="4746932"/>
            <a:ext cx="957775" cy="365612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0A9EC3-4344-4B86-8917-4BB085AB84E2}"/>
              </a:ext>
            </a:extLst>
          </p:cNvPr>
          <p:cNvSpPr txBox="1"/>
          <p:nvPr/>
        </p:nvSpPr>
        <p:spPr>
          <a:xfrm>
            <a:off x="6310016" y="1741046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Labels (ground truth)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BF649FD-E45E-4B7A-946E-A048BEDA3E4F}"/>
                  </a:ext>
                </a:extLst>
              </p:cNvPr>
              <p:cNvSpPr txBox="1"/>
              <p:nvPr/>
            </p:nvSpPr>
            <p:spPr>
              <a:xfrm>
                <a:off x="7874097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BF649FD-E45E-4B7A-946E-A048BEDA3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97" y="2229805"/>
                <a:ext cx="419100" cy="36561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上-下雙向 13">
            <a:extLst>
              <a:ext uri="{FF2B5EF4-FFF2-40B4-BE49-F238E27FC236}">
                <a16:creationId xmlns:a16="http://schemas.microsoft.com/office/drawing/2014/main" id="{5B3812BA-082B-4CF7-A5EE-46B1AC26DA7D}"/>
              </a:ext>
            </a:extLst>
          </p:cNvPr>
          <p:cNvSpPr/>
          <p:nvPr/>
        </p:nvSpPr>
        <p:spPr>
          <a:xfrm>
            <a:off x="7978872" y="2894177"/>
            <a:ext cx="209550" cy="1449223"/>
          </a:xfrm>
          <a:prstGeom prst="upDownArrow">
            <a:avLst>
              <a:gd name="adj1" fmla="val 23147"/>
              <a:gd name="adj2" fmla="val 567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A8AD24-664D-4F49-A87A-5A086D2A02C4}"/>
              </a:ext>
            </a:extLst>
          </p:cNvPr>
          <p:cNvSpPr txBox="1"/>
          <p:nvPr/>
        </p:nvSpPr>
        <p:spPr>
          <a:xfrm>
            <a:off x="8293197" y="3065376"/>
            <a:ext cx="1411183" cy="110682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function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6315EA-B6FE-4030-A2D1-7ADD366165BF}"/>
              </a:ext>
            </a:extLst>
          </p:cNvPr>
          <p:cNvSpPr txBox="1"/>
          <p:nvPr/>
        </p:nvSpPr>
        <p:spPr>
          <a:xfrm>
            <a:off x="9809155" y="2803552"/>
            <a:ext cx="2382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</a:t>
            </a:r>
            <a:r>
              <a:rPr kumimoji="0" lang="en-US" altLang="zh-TW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</a:t>
            </a:r>
            <a:r>
              <a:rPr kumimoji="0" lang="en-US" altLang="zh-TW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BCE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SVM loss (hinge loss)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CE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softmax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9985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F1A0C1-11BA-4F12-B7FB-779C426A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63CA5FE-0E63-4A15-A632-79A2CF1567D4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30"/>
              <a:t>mput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/>
              <a:t>G</a:t>
            </a:r>
            <a:r>
              <a:rPr lang="en-US" spc="-100"/>
              <a:t>r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5"/>
              <a:t>i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CC2CE0-1F65-4A72-98C3-B88ADFCB24DD}"/>
              </a:ext>
            </a:extLst>
          </p:cNvPr>
          <p:cNvSpPr txBox="1"/>
          <p:nvPr/>
        </p:nvSpPr>
        <p:spPr>
          <a:xfrm>
            <a:off x="745323" y="1824620"/>
            <a:ext cx="9738995" cy="2392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622300" algn="l"/>
              </a:tabLst>
            </a:pP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eric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6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wri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6223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622300" algn="l"/>
              </a:tabLst>
            </a:pPr>
            <a:r>
              <a:rPr sz="2800" b="1" spc="-20" dirty="0">
                <a:latin typeface="Calibri"/>
                <a:cs typeface="Calibri"/>
              </a:rPr>
              <a:t>An</a:t>
            </a:r>
            <a:r>
              <a:rPr sz="2800" b="1" spc="-15" dirty="0">
                <a:latin typeface="Calibri"/>
                <a:cs typeface="Calibri"/>
              </a:rPr>
              <a:t>al</a:t>
            </a:r>
            <a:r>
              <a:rPr sz="2800" b="1" spc="-10" dirty="0">
                <a:latin typeface="Calibri"/>
                <a:cs typeface="Calibri"/>
              </a:rPr>
              <a:t>yt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9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u="heavy" spc="-10" dirty="0">
                <a:latin typeface="Calibri"/>
                <a:cs typeface="Calibri"/>
              </a:rPr>
              <a:t>In</a:t>
            </a:r>
            <a:r>
              <a:rPr sz="2800" u="heavy" spc="-55" dirty="0">
                <a:latin typeface="Times New Roman"/>
                <a:cs typeface="Times New Roman"/>
              </a:rPr>
              <a:t> 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70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spc="-15" dirty="0">
                <a:latin typeface="Calibri"/>
                <a:cs typeface="Calibri"/>
              </a:rPr>
              <a:t>ct</a:t>
            </a:r>
            <a:r>
              <a:rPr sz="2800" u="heavy" spc="-5" dirty="0">
                <a:latin typeface="Calibri"/>
                <a:cs typeface="Calibri"/>
              </a:rPr>
              <a:t>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wa</a:t>
            </a:r>
            <a:r>
              <a:rPr sz="2800" spc="-4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emen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nu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k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125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E6F12B-4046-43F9-899E-475733FB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6B3685A-8982-40BB-9D5C-A6B63DFDC55C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30"/>
              <a:t>mput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/>
              <a:t>G</a:t>
            </a:r>
            <a:r>
              <a:rPr lang="en-US" spc="-100"/>
              <a:t>r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5"/>
              <a:t>i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0728B8C-5BB1-43F4-8A8A-38D8530C1E78}"/>
              </a:ext>
            </a:extLst>
          </p:cNvPr>
          <p:cNvSpPr txBox="1"/>
          <p:nvPr/>
        </p:nvSpPr>
        <p:spPr>
          <a:xfrm>
            <a:off x="745323" y="1824620"/>
            <a:ext cx="9738995" cy="2392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622300" algn="l"/>
              </a:tabLst>
            </a:pP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eric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6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wri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6223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622300" algn="l"/>
              </a:tabLst>
            </a:pPr>
            <a:r>
              <a:rPr sz="2800" b="1" spc="-20" dirty="0">
                <a:latin typeface="Calibri"/>
                <a:cs typeface="Calibri"/>
              </a:rPr>
              <a:t>An</a:t>
            </a:r>
            <a:r>
              <a:rPr sz="2800" b="1" spc="-15" dirty="0">
                <a:latin typeface="Calibri"/>
                <a:cs typeface="Calibri"/>
              </a:rPr>
              <a:t>al</a:t>
            </a:r>
            <a:r>
              <a:rPr sz="2800" b="1" spc="-10" dirty="0">
                <a:latin typeface="Calibri"/>
                <a:cs typeface="Calibri"/>
              </a:rPr>
              <a:t>yt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9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u="heavy" spc="-10" dirty="0">
                <a:latin typeface="Calibri"/>
                <a:cs typeface="Calibri"/>
              </a:rPr>
              <a:t>In</a:t>
            </a:r>
            <a:r>
              <a:rPr sz="2800" u="heavy" spc="-55" dirty="0">
                <a:latin typeface="Times New Roman"/>
                <a:cs typeface="Times New Roman"/>
              </a:rPr>
              <a:t> 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70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spc="-15" dirty="0">
                <a:latin typeface="Calibri"/>
                <a:cs typeface="Calibri"/>
              </a:rPr>
              <a:t>ct</a:t>
            </a:r>
            <a:r>
              <a:rPr sz="2800" u="heavy" spc="-5" dirty="0">
                <a:latin typeface="Calibri"/>
                <a:cs typeface="Calibri"/>
              </a:rPr>
              <a:t>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wa</a:t>
            </a:r>
            <a:r>
              <a:rPr sz="2800" spc="-4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emen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nu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k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F16E8D5-CDA9-4D7C-9CB7-4D75FD39D9D1}"/>
              </a:ext>
            </a:extLst>
          </p:cNvPr>
          <p:cNvSpPr/>
          <p:nvPr/>
        </p:nvSpPr>
        <p:spPr>
          <a:xfrm>
            <a:off x="1097839" y="4572000"/>
            <a:ext cx="9375179" cy="1353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5998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9BDACC-B6D8-4DEA-A4AA-B4013BB5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B15D4B3-C8D8-4B6F-9135-F1DFA1FFB5A0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30"/>
              <a:t>mput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/>
              <a:t>G</a:t>
            </a:r>
            <a:r>
              <a:rPr lang="en-US" spc="-100"/>
              <a:t>r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5"/>
              <a:t>i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469228-F328-4C59-AE5E-DABD625CBA6E}"/>
              </a:ext>
            </a:extLst>
          </p:cNvPr>
          <p:cNvSpPr txBox="1"/>
          <p:nvPr/>
        </p:nvSpPr>
        <p:spPr>
          <a:xfrm>
            <a:off x="897723" y="1824620"/>
            <a:ext cx="787654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eric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6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wri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469900" algn="l"/>
              </a:tabLst>
            </a:pPr>
            <a:r>
              <a:rPr sz="2800" b="1" spc="-20" dirty="0">
                <a:latin typeface="Calibri"/>
                <a:cs typeface="Calibri"/>
              </a:rPr>
              <a:t>An</a:t>
            </a:r>
            <a:r>
              <a:rPr sz="2800" b="1" spc="-15" dirty="0">
                <a:latin typeface="Calibri"/>
                <a:cs typeface="Calibri"/>
              </a:rPr>
              <a:t>al</a:t>
            </a:r>
            <a:r>
              <a:rPr sz="2800" b="1" spc="-10" dirty="0">
                <a:latin typeface="Calibri"/>
                <a:cs typeface="Calibri"/>
              </a:rPr>
              <a:t>yt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9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669D1EB-6A52-4AD9-96ED-F1A840A5517C}"/>
              </a:ext>
            </a:extLst>
          </p:cNvPr>
          <p:cNvSpPr/>
          <p:nvPr/>
        </p:nvSpPr>
        <p:spPr>
          <a:xfrm>
            <a:off x="758023" y="3748734"/>
            <a:ext cx="1604645" cy="0"/>
          </a:xfrm>
          <a:custGeom>
            <a:avLst/>
            <a:gdLst/>
            <a:ahLst/>
            <a:cxnLst/>
            <a:rect l="l" t="t" r="r" b="b"/>
            <a:pathLst>
              <a:path w="1604645">
                <a:moveTo>
                  <a:pt x="0" y="0"/>
                </a:moveTo>
                <a:lnTo>
                  <a:pt x="1604433" y="0"/>
                </a:lnTo>
              </a:path>
            </a:pathLst>
          </a:custGeom>
          <a:ln w="224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9AF4533-0ED7-4D3A-9AB9-0E19CD5C9232}"/>
              </a:ext>
            </a:extLst>
          </p:cNvPr>
          <p:cNvSpPr txBox="1"/>
          <p:nvPr/>
        </p:nvSpPr>
        <p:spPr>
          <a:xfrm>
            <a:off x="543557" y="3136858"/>
            <a:ext cx="10892790" cy="2372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" marR="956944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wa</a:t>
            </a:r>
            <a:r>
              <a:rPr sz="2800" spc="-4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emen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nu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k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625D508-F138-41B0-ADD5-7C40320157BC}"/>
              </a:ext>
            </a:extLst>
          </p:cNvPr>
          <p:cNvSpPr/>
          <p:nvPr/>
        </p:nvSpPr>
        <p:spPr>
          <a:xfrm>
            <a:off x="543557" y="3136858"/>
            <a:ext cx="10892182" cy="237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046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C0789B-D976-4113-B3E4-1843C8EE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07CB344-0271-4A4E-AB4B-C541B1A04200}"/>
              </a:ext>
            </a:extLst>
          </p:cNvPr>
          <p:cNvSpPr txBox="1"/>
          <p:nvPr/>
        </p:nvSpPr>
        <p:spPr>
          <a:xfrm>
            <a:off x="897723" y="1824620"/>
            <a:ext cx="787654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eric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6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wri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45"/>
              </a:lnSpc>
              <a:buSzPct val="64285"/>
              <a:buFont typeface="Calibri"/>
              <a:buChar char="-"/>
              <a:tabLst>
                <a:tab pos="469900" algn="l"/>
              </a:tabLst>
            </a:pPr>
            <a:r>
              <a:rPr sz="2800" b="1" spc="-20" dirty="0">
                <a:latin typeface="Calibri"/>
                <a:cs typeface="Calibri"/>
              </a:rPr>
              <a:t>An</a:t>
            </a:r>
            <a:r>
              <a:rPr sz="2800" b="1" spc="-15" dirty="0">
                <a:latin typeface="Calibri"/>
                <a:cs typeface="Calibri"/>
              </a:rPr>
              <a:t>al</a:t>
            </a:r>
            <a:r>
              <a:rPr sz="2800" b="1" spc="-10" dirty="0">
                <a:latin typeface="Calibri"/>
                <a:cs typeface="Calibri"/>
              </a:rPr>
              <a:t>yt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95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7671E1-44E3-4649-8AC5-6A8D830EFEB1}"/>
              </a:ext>
            </a:extLst>
          </p:cNvPr>
          <p:cNvSpPr/>
          <p:nvPr/>
        </p:nvSpPr>
        <p:spPr>
          <a:xfrm>
            <a:off x="758023" y="3748734"/>
            <a:ext cx="1604645" cy="0"/>
          </a:xfrm>
          <a:custGeom>
            <a:avLst/>
            <a:gdLst/>
            <a:ahLst/>
            <a:cxnLst/>
            <a:rect l="l" t="t" r="r" b="b"/>
            <a:pathLst>
              <a:path w="1604645">
                <a:moveTo>
                  <a:pt x="0" y="0"/>
                </a:moveTo>
                <a:lnTo>
                  <a:pt x="1604433" y="0"/>
                </a:lnTo>
              </a:path>
            </a:pathLst>
          </a:custGeom>
          <a:ln w="224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8349E92-818B-42E9-9DBC-626E633A0C69}"/>
              </a:ext>
            </a:extLst>
          </p:cNvPr>
          <p:cNvSpPr txBox="1"/>
          <p:nvPr/>
        </p:nvSpPr>
        <p:spPr>
          <a:xfrm>
            <a:off x="508834" y="3391500"/>
            <a:ext cx="10892790" cy="2372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20" marR="922019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wa</a:t>
            </a:r>
            <a:r>
              <a:rPr sz="2800" spc="-4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emen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nu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d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k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06888E4-DB43-4486-9849-E764BE34602A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5"/>
              <a:t>C</a:t>
            </a:r>
            <a:r>
              <a:rPr lang="en-US"/>
              <a:t>o</a:t>
            </a:r>
            <a:r>
              <a:rPr lang="en-US" spc="-30"/>
              <a:t>mput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/>
              <a:t>G</a:t>
            </a:r>
            <a:r>
              <a:rPr lang="en-US" spc="-100"/>
              <a:t>r</a:t>
            </a:r>
            <a:r>
              <a:rPr lang="en-US" spc="-15"/>
              <a:t>a</a:t>
            </a:r>
            <a:r>
              <a:rPr lang="en-US" spc="-30"/>
              <a:t>d</a:t>
            </a:r>
            <a:r>
              <a:rPr lang="en-US" spc="-5"/>
              <a:t>i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ts</a:t>
            </a:r>
            <a:endParaRPr lang="en-US" spc="-2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F658440-8C35-4524-96DB-69A525876B6E}"/>
              </a:ext>
            </a:extLst>
          </p:cNvPr>
          <p:cNvSpPr/>
          <p:nvPr/>
        </p:nvSpPr>
        <p:spPr>
          <a:xfrm>
            <a:off x="508834" y="3391500"/>
            <a:ext cx="10892182" cy="237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2743EEA-7C89-442F-82BB-A29AC18E9D1A}"/>
              </a:ext>
            </a:extLst>
          </p:cNvPr>
          <p:cNvSpPr/>
          <p:nvPr/>
        </p:nvSpPr>
        <p:spPr>
          <a:xfrm>
            <a:off x="508834" y="3126409"/>
            <a:ext cx="10889914" cy="298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337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23F0DC-BE22-4163-8477-03BBE7D8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EB32927-9572-4976-BB34-CFA3ED5B9ADF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/>
              <a:t>G</a:t>
            </a:r>
            <a:r>
              <a:rPr lang="en-US" spc="-100"/>
              <a:t>r</a:t>
            </a:r>
            <a:r>
              <a:rPr lang="en-US" spc="-20"/>
              <a:t>a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5"/>
              <a:t>e</a:t>
            </a:r>
            <a:r>
              <a:rPr lang="en-US" spc="-65"/>
              <a:t>n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30"/>
              <a:t>D</a:t>
            </a:r>
            <a:r>
              <a:rPr lang="en-US" spc="-5"/>
              <a:t>e</a:t>
            </a:r>
            <a:r>
              <a:rPr lang="en-US" spc="-20"/>
              <a:t>s</a:t>
            </a:r>
            <a:r>
              <a:rPr lang="en-US" spc="-5"/>
              <a:t>ce</a:t>
            </a:r>
            <a:r>
              <a:rPr lang="en-US" spc="-65"/>
              <a:t>n</a:t>
            </a:r>
            <a:r>
              <a:rPr lang="en-US" spc="-15"/>
              <a:t>t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0D242A6-90EB-421D-BE0A-D0D0E2BF214F}"/>
              </a:ext>
            </a:extLst>
          </p:cNvPr>
          <p:cNvSpPr txBox="1"/>
          <p:nvPr/>
        </p:nvSpPr>
        <p:spPr>
          <a:xfrm>
            <a:off x="1394070" y="1226780"/>
            <a:ext cx="443611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06070">
              <a:lnSpc>
                <a:spcPct val="100699"/>
              </a:lnSpc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631D069-AC32-4E2E-A288-28DDD7120151}"/>
              </a:ext>
            </a:extLst>
          </p:cNvPr>
          <p:cNvSpPr txBox="1"/>
          <p:nvPr/>
        </p:nvSpPr>
        <p:spPr>
          <a:xfrm>
            <a:off x="1394912" y="4497547"/>
            <a:ext cx="4399280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25" dirty="0">
                <a:latin typeface="Calibri"/>
                <a:cs typeface="Calibri"/>
              </a:rPr>
              <a:t>Hy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298450" indent="-285750">
              <a:lnSpc>
                <a:spcPts val="3345"/>
              </a:lnSpc>
              <a:buFont typeface="Calibri"/>
              <a:buChar char="-"/>
              <a:tabLst>
                <a:tab pos="298450" algn="l"/>
              </a:tabLst>
            </a:pP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iti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50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15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rn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F92446-89D0-4CE2-A65B-80CA2068D875}"/>
              </a:ext>
            </a:extLst>
          </p:cNvPr>
          <p:cNvSpPr/>
          <p:nvPr/>
        </p:nvSpPr>
        <p:spPr>
          <a:xfrm>
            <a:off x="331357" y="2421146"/>
            <a:ext cx="6579030" cy="1971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17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A22EDF-97D2-49BA-9951-A4F94034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8013D1A-CDD0-4186-A82E-492A07C06A08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A7E978C-6EFF-4A0D-9CAB-9CB6463945A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5A30407-045A-44D1-B6FC-7B67AB1841A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6BEEB3-EF3F-40E0-80D2-D2910848874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5CABB9E-438E-46B8-93FB-2F9697012CB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D40BFE2-A123-46B7-AEED-C5FC6A25B58E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875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02E1FB-2793-4C1A-A822-90814E7B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77082B0-0502-4CB8-A053-635C55F91818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FFC84E9-1422-465C-977A-9AC7F97A520D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85A3B6C-315C-4407-AAC8-C553F59EFA6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F0698A-BB69-48A1-AAA3-9F81EF7FFB9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8916E45-94A2-4310-ADAE-332AFBC7C9A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E10A5EB0-BBB2-44F9-A8F7-D9775995429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124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0E572F-25B3-4D1F-BB35-B72FBD63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55DA6F5-A66C-44DF-8EC8-2DC26A4D16EF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4906AB7-732D-4FCB-8B5C-3990688E016A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01E54CC-0502-449A-905A-7A328E9072D0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8E2F7C-3C40-4A43-919B-B37B1E4E24C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C3DA0F-60FA-493A-953A-B532C83EC46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AAE40CB5-691F-4D34-A398-BF041981D20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339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FD5C1F-07D8-4560-9F91-EC7F10AA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C50B831-03D5-46D7-98A0-874296EEEA70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1EFA9BC-1713-41AA-8D91-2F45EA0AFB4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ECD272A-A028-46B3-9B6F-F27EFA734F8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FF8CD7-5F38-4719-81D1-BCFA4A68DEB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04A0D70-0658-4677-B61B-BAEBBA0A6D1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5A3A334-81C6-4DD1-B2CB-A1F9D04B289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048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94F626-4124-47FF-A9E5-A323F4A7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B01E432-46E9-4495-B2E7-79C948B0B638}"/>
              </a:ext>
            </a:extLst>
          </p:cNvPr>
          <p:cNvSpPr/>
          <p:nvPr/>
        </p:nvSpPr>
        <p:spPr>
          <a:xfrm>
            <a:off x="428" y="1"/>
            <a:ext cx="12191124" cy="681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3B6822E-F33B-48F5-A475-5FE889A6E545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4B60E12-D525-45AA-8523-5818EBB0A0F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2FB24A5-9AE7-4AC0-B898-4F8CF9B2F5E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05CA4FD-5756-4FEF-9E6C-EE7C66A1582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AA836137-F62B-4C10-9740-1E6BDABB968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79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67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85D316-C52E-40C3-80C1-A128535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E62005-4D86-4CF1-8774-2CB7B657E2B2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9A56EC-D5B9-4D14-86C7-BCBD21BB03FF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F8886C-F365-4EFC-956F-2DDD42833827}"/>
              </a:ext>
            </a:extLst>
          </p:cNvPr>
          <p:cNvSpPr txBox="1"/>
          <p:nvPr/>
        </p:nvSpPr>
        <p:spPr>
          <a:xfrm>
            <a:off x="2862775" y="425366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018C6F-3C7E-4FC4-9C6D-FC1D11797D1B}"/>
              </a:ext>
            </a:extLst>
          </p:cNvPr>
          <p:cNvSpPr txBox="1"/>
          <p:nvPr/>
        </p:nvSpPr>
        <p:spPr>
          <a:xfrm>
            <a:off x="7038536" y="430366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61C132C-CB26-4E97-A8BB-6D9705274056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61C132C-CB26-4E97-A8BB-6D970527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8D122BF-EE3C-41DF-9769-80E70375B847}"/>
                  </a:ext>
                </a:extLst>
              </p:cNvPr>
              <p:cNvSpPr txBox="1"/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8D122BF-EE3C-41DF-9769-80E70375B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83502E-EA8D-4AD1-BB39-DD8B55859F3C}"/>
                  </a:ext>
                </a:extLst>
              </p:cNvPr>
              <p:cNvSpPr txBox="1"/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83502E-EA8D-4AD1-BB39-DD8B5585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65EE887-BA34-4308-869E-371015DB6342}"/>
              </a:ext>
            </a:extLst>
          </p:cNvPr>
          <p:cNvSpPr/>
          <p:nvPr/>
        </p:nvSpPr>
        <p:spPr>
          <a:xfrm rot="2628357">
            <a:off x="1016447" y="3289607"/>
            <a:ext cx="2156974" cy="3762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677F478C-3077-4D90-868E-23D28EF891BF}"/>
              </a:ext>
            </a:extLst>
          </p:cNvPr>
          <p:cNvSpPr/>
          <p:nvPr/>
        </p:nvSpPr>
        <p:spPr>
          <a:xfrm>
            <a:off x="6080760" y="4746932"/>
            <a:ext cx="957775" cy="365612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2956C62-31BF-4CEC-B88E-BAD61313032B}"/>
              </a:ext>
            </a:extLst>
          </p:cNvPr>
          <p:cNvSpPr txBox="1"/>
          <p:nvPr/>
        </p:nvSpPr>
        <p:spPr>
          <a:xfrm>
            <a:off x="5035647" y="520494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linear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deep learning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8199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921EE1-3208-45A3-B96A-E9A8AA7C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73A7A9D-0EAF-482C-9AAD-7555A96C53F4}"/>
              </a:ext>
            </a:extLst>
          </p:cNvPr>
          <p:cNvSpPr/>
          <p:nvPr/>
        </p:nvSpPr>
        <p:spPr>
          <a:xfrm>
            <a:off x="428" y="1"/>
            <a:ext cx="12191124" cy="681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5D90A8-4485-47BF-8720-CE3CAEC6438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ECB578-3F52-423B-8592-3953B1185A5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E86EC3F-0CDE-462C-B065-69994658EB7C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22B8311-CCEE-4872-BB14-C6EB0DB335D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C5365FEB-FAF3-4F28-8DE8-059468AFDEB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247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01987F-5F4B-406C-AE17-CDA9C7A6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33358A-B1A3-4B8A-88E6-43E4CF7495E8}"/>
              </a:ext>
            </a:extLst>
          </p:cNvPr>
          <p:cNvSpPr/>
          <p:nvPr/>
        </p:nvSpPr>
        <p:spPr>
          <a:xfrm>
            <a:off x="428" y="1"/>
            <a:ext cx="12191124" cy="681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2040B60-CC79-476F-ADB0-FE5C6BE09EC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1DD32FF-A812-4032-B465-9B7EED7D1F72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605EA7-754F-43C4-8665-46540AA26644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212D6E0-BFE9-477C-9603-63C0696E7F6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CB4D3268-AC9D-42C7-A7A9-3F945135FDA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681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3C0638-A910-4143-940B-AD33B881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C7C6D41-CF95-4F70-93CA-24B8A8233F76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2FD3780-F085-44BA-BC3B-9FECAB6DC3C8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5D68896-FC2C-4089-89C1-475CD075DC9A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E29EB0-5343-4BE0-8FC2-8E4039B853FD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6AC364-AEA5-49D6-9ED2-6F55C7E37C16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CE3057D2-FB09-4A41-BDBC-4C45DA57186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799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55F0F0-5A3C-4D4E-84E5-98B08A37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72693CC-4D3F-41EE-8140-5EC45810B8E0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7B17218-616D-4DE0-B963-19EE9259EB2F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6D1C45A-986B-46F7-BD3A-54FE4702C55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3AADAA-05C7-4F7E-8281-1509A8F19EA6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35E0FA-DF49-49DC-AA93-84AA914F7CB0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51112FF2-3EFD-4C53-8D48-B68BF9D7613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43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CF6E42-AA14-4D0C-99CA-19AC7F39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5FEB43A-1028-4E06-B796-AFF6B191A420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94C02-6C57-4378-9F94-4661C7620C9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D0CA8D5-9CC9-4E7C-8C19-13C3C4C862C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A20A5D-03C6-488A-AD42-3A9798650307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A93B54B-BD53-47AC-8EBA-D0153D1C6CD1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F919F83-3F91-4B38-A533-55F528F5D12F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897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D511CD-4EB5-4320-9ED2-F0880C96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D5DBB44-389B-469C-B835-8E4C46A539DF}"/>
              </a:ext>
            </a:extLst>
          </p:cNvPr>
          <p:cNvSpPr/>
          <p:nvPr/>
        </p:nvSpPr>
        <p:spPr>
          <a:xfrm>
            <a:off x="428" y="1"/>
            <a:ext cx="12191124" cy="681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11025A1-A507-4443-A1D5-AC07566DE17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F766302-A923-4B39-97DA-B91F45CBE37D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73DDCCF-AC14-430B-AEE6-744A09E7449F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AC2AE0D-847E-4E35-91DB-B85B2503F604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7CDB836F-A811-42A3-BEE3-00AF7941F115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0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02A5B6-BE36-4EDD-8366-EA98286E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1CCA38A-00B4-4E8A-A201-556F0E224057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C585EF6-105B-431F-95E0-70153EDCCC64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29E27C7-19DD-4EF7-82C0-8A1F878D10FE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6387916-F774-4D83-8AC6-EBB0FFDF5A13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A5372D-579D-455B-B3F7-0A8A0E160AF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62BCDBB-6D81-4FCD-BFDE-DB3D7C89C198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86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733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7C315D-16D1-4310-8516-E1C1C799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DB6F16E-5EB3-477F-9A69-AD6C41C28E9D}"/>
              </a:ext>
            </a:extLst>
          </p:cNvPr>
          <p:cNvSpPr/>
          <p:nvPr/>
        </p:nvSpPr>
        <p:spPr>
          <a:xfrm>
            <a:off x="7154787" y="1782944"/>
            <a:ext cx="3828635" cy="3828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98F958-40B6-4242-A011-99A360FF32B8}"/>
              </a:ext>
            </a:extLst>
          </p:cNvPr>
          <p:cNvSpPr/>
          <p:nvPr/>
        </p:nvSpPr>
        <p:spPr>
          <a:xfrm>
            <a:off x="10104228" y="1612676"/>
            <a:ext cx="674370" cy="713105"/>
          </a:xfrm>
          <a:custGeom>
            <a:avLst/>
            <a:gdLst/>
            <a:ahLst/>
            <a:cxnLst/>
            <a:rect l="l" t="t" r="r" b="b"/>
            <a:pathLst>
              <a:path w="674370" h="713105">
                <a:moveTo>
                  <a:pt x="24616" y="631529"/>
                </a:moveTo>
                <a:lnTo>
                  <a:pt x="0" y="713089"/>
                </a:lnTo>
                <a:lnTo>
                  <a:pt x="80017" y="683846"/>
                </a:lnTo>
                <a:lnTo>
                  <a:pt x="59241" y="664227"/>
                </a:lnTo>
                <a:lnTo>
                  <a:pt x="71593" y="651148"/>
                </a:lnTo>
                <a:lnTo>
                  <a:pt x="45392" y="651148"/>
                </a:lnTo>
                <a:lnTo>
                  <a:pt x="24616" y="631529"/>
                </a:lnTo>
                <a:close/>
              </a:path>
              <a:path w="674370" h="713105">
                <a:moveTo>
                  <a:pt x="660286" y="0"/>
                </a:moveTo>
                <a:lnTo>
                  <a:pt x="45392" y="651148"/>
                </a:lnTo>
                <a:lnTo>
                  <a:pt x="71593" y="651148"/>
                </a:lnTo>
                <a:lnTo>
                  <a:pt x="674137" y="13079"/>
                </a:lnTo>
                <a:lnTo>
                  <a:pt x="6602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A2998A-E843-4230-A8CF-E750D389351E}"/>
              </a:ext>
            </a:extLst>
          </p:cNvPr>
          <p:cNvSpPr/>
          <p:nvPr/>
        </p:nvSpPr>
        <p:spPr>
          <a:xfrm>
            <a:off x="8941588" y="1653072"/>
            <a:ext cx="711200" cy="909319"/>
          </a:xfrm>
          <a:custGeom>
            <a:avLst/>
            <a:gdLst/>
            <a:ahLst/>
            <a:cxnLst/>
            <a:rect l="l" t="t" r="r" b="b"/>
            <a:pathLst>
              <a:path w="711200" h="909319">
                <a:moveTo>
                  <a:pt x="15026" y="0"/>
                </a:moveTo>
                <a:lnTo>
                  <a:pt x="0" y="11709"/>
                </a:lnTo>
                <a:lnTo>
                  <a:pt x="656845" y="854618"/>
                </a:lnTo>
                <a:lnTo>
                  <a:pt x="634305" y="872182"/>
                </a:lnTo>
                <a:lnTo>
                  <a:pt x="711196" y="908869"/>
                </a:lnTo>
                <a:lnTo>
                  <a:pt x="697940" y="842909"/>
                </a:lnTo>
                <a:lnTo>
                  <a:pt x="671870" y="842909"/>
                </a:lnTo>
                <a:lnTo>
                  <a:pt x="15026" y="0"/>
                </a:lnTo>
                <a:close/>
              </a:path>
              <a:path w="711200" h="909319">
                <a:moveTo>
                  <a:pt x="694410" y="825345"/>
                </a:moveTo>
                <a:lnTo>
                  <a:pt x="671870" y="842909"/>
                </a:lnTo>
                <a:lnTo>
                  <a:pt x="697940" y="842909"/>
                </a:lnTo>
                <a:lnTo>
                  <a:pt x="694410" y="82534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9C9CFF7-D3F0-4155-AB4B-F84BF702BA99}"/>
              </a:ext>
            </a:extLst>
          </p:cNvPr>
          <p:cNvSpPr txBox="1"/>
          <p:nvPr/>
        </p:nvSpPr>
        <p:spPr>
          <a:xfrm>
            <a:off x="8388250" y="194975"/>
            <a:ext cx="149923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3200" spc="-30" dirty="0">
                <a:latin typeface="Calibri"/>
                <a:cs typeface="Calibri"/>
              </a:rPr>
              <a:t>ne</a:t>
            </a:r>
            <a:r>
              <a:rPr sz="3200" spc="-8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55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E954AE8-014D-4FA3-99FF-FC41FDC749F8}"/>
              </a:ext>
            </a:extLst>
          </p:cNvPr>
          <p:cNvSpPr/>
          <p:nvPr/>
        </p:nvSpPr>
        <p:spPr>
          <a:xfrm>
            <a:off x="7106982" y="5697497"/>
            <a:ext cx="4406900" cy="76200"/>
          </a:xfrm>
          <a:custGeom>
            <a:avLst/>
            <a:gdLst/>
            <a:ahLst/>
            <a:cxnLst/>
            <a:rect l="l" t="t" r="r" b="b"/>
            <a:pathLst>
              <a:path w="4406900" h="76200">
                <a:moveTo>
                  <a:pt x="0" y="33336"/>
                </a:moveTo>
                <a:lnTo>
                  <a:pt x="0" y="42861"/>
                </a:lnTo>
                <a:lnTo>
                  <a:pt x="4330251" y="42862"/>
                </a:lnTo>
                <a:lnTo>
                  <a:pt x="4330251" y="76200"/>
                </a:lnTo>
                <a:lnTo>
                  <a:pt x="4406451" y="38100"/>
                </a:lnTo>
                <a:lnTo>
                  <a:pt x="4396926" y="33337"/>
                </a:lnTo>
                <a:lnTo>
                  <a:pt x="0" y="33336"/>
                </a:lnTo>
                <a:close/>
              </a:path>
              <a:path w="4406900" h="76200">
                <a:moveTo>
                  <a:pt x="4330251" y="0"/>
                </a:moveTo>
                <a:lnTo>
                  <a:pt x="4330251" y="33337"/>
                </a:lnTo>
                <a:lnTo>
                  <a:pt x="4396926" y="33337"/>
                </a:lnTo>
                <a:lnTo>
                  <a:pt x="4330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0CE10CD-DCB4-479F-A1AD-E17A94CDB54D}"/>
              </a:ext>
            </a:extLst>
          </p:cNvPr>
          <p:cNvSpPr txBox="1"/>
          <p:nvPr/>
        </p:nvSpPr>
        <p:spPr>
          <a:xfrm>
            <a:off x="10885095" y="5810462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W_1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ECDC67A-D2D2-4AA5-80A0-9B2CDCD6878B}"/>
              </a:ext>
            </a:extLst>
          </p:cNvPr>
          <p:cNvSpPr/>
          <p:nvPr/>
        </p:nvSpPr>
        <p:spPr>
          <a:xfrm>
            <a:off x="6978870" y="1451912"/>
            <a:ext cx="76200" cy="4283710"/>
          </a:xfrm>
          <a:custGeom>
            <a:avLst/>
            <a:gdLst/>
            <a:ahLst/>
            <a:cxnLst/>
            <a:rect l="l" t="t" r="r" b="b"/>
            <a:pathLst>
              <a:path w="76200" h="4283710">
                <a:moveTo>
                  <a:pt x="42862" y="76200"/>
                </a:moveTo>
                <a:lnTo>
                  <a:pt x="33337" y="76200"/>
                </a:lnTo>
                <a:lnTo>
                  <a:pt x="33338" y="4283683"/>
                </a:lnTo>
                <a:lnTo>
                  <a:pt x="42863" y="4283683"/>
                </a:lnTo>
                <a:lnTo>
                  <a:pt x="42862" y="76200"/>
                </a:lnTo>
                <a:close/>
              </a:path>
              <a:path w="76200" h="428371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73CDEBA-4CEC-42DE-908D-095B07D02E5C}"/>
              </a:ext>
            </a:extLst>
          </p:cNvPr>
          <p:cNvSpPr txBox="1"/>
          <p:nvPr/>
        </p:nvSpPr>
        <p:spPr>
          <a:xfrm>
            <a:off x="7230437" y="1268042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W_2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DB5A62-74BC-465D-84B0-BB6C81F7CB07}"/>
              </a:ext>
            </a:extLst>
          </p:cNvPr>
          <p:cNvSpPr/>
          <p:nvPr/>
        </p:nvSpPr>
        <p:spPr>
          <a:xfrm>
            <a:off x="9828298" y="2275728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90" h="275589">
                <a:moveTo>
                  <a:pt x="132586" y="0"/>
                </a:moveTo>
                <a:lnTo>
                  <a:pt x="90495" y="8280"/>
                </a:lnTo>
                <a:lnTo>
                  <a:pt x="54076" y="28322"/>
                </a:lnTo>
                <a:lnTo>
                  <a:pt x="25444" y="58009"/>
                </a:lnTo>
                <a:lnTo>
                  <a:pt x="6713" y="95227"/>
                </a:lnTo>
                <a:lnTo>
                  <a:pt x="0" y="137862"/>
                </a:lnTo>
                <a:lnTo>
                  <a:pt x="15" y="139949"/>
                </a:lnTo>
                <a:lnTo>
                  <a:pt x="6788" y="180421"/>
                </a:lnTo>
                <a:lnTo>
                  <a:pt x="24975" y="215968"/>
                </a:lnTo>
                <a:lnTo>
                  <a:pt x="53261" y="244746"/>
                </a:lnTo>
                <a:lnTo>
                  <a:pt x="90334" y="264909"/>
                </a:lnTo>
                <a:lnTo>
                  <a:pt x="134878" y="274610"/>
                </a:lnTo>
                <a:lnTo>
                  <a:pt x="151160" y="275201"/>
                </a:lnTo>
                <a:lnTo>
                  <a:pt x="164945" y="273171"/>
                </a:lnTo>
                <a:lnTo>
                  <a:pt x="203153" y="259190"/>
                </a:lnTo>
                <a:lnTo>
                  <a:pt x="235151" y="234545"/>
                </a:lnTo>
                <a:lnTo>
                  <a:pt x="259028" y="200744"/>
                </a:lnTo>
                <a:lnTo>
                  <a:pt x="272875" y="159294"/>
                </a:lnTo>
                <a:lnTo>
                  <a:pt x="275591" y="128157"/>
                </a:lnTo>
                <a:lnTo>
                  <a:pt x="273871" y="114037"/>
                </a:lnTo>
                <a:lnTo>
                  <a:pt x="260576" y="74829"/>
                </a:lnTo>
                <a:lnTo>
                  <a:pt x="236448" y="41903"/>
                </a:lnTo>
                <a:lnTo>
                  <a:pt x="203255" y="17256"/>
                </a:lnTo>
                <a:lnTo>
                  <a:pt x="162763" y="2885"/>
                </a:lnTo>
                <a:lnTo>
                  <a:pt x="13258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EA2466B-44FE-408B-96C7-75212DD89810}"/>
              </a:ext>
            </a:extLst>
          </p:cNvPr>
          <p:cNvSpPr/>
          <p:nvPr/>
        </p:nvSpPr>
        <p:spPr>
          <a:xfrm>
            <a:off x="9828298" y="2275728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90" h="275589">
                <a:moveTo>
                  <a:pt x="0" y="137861"/>
                </a:moveTo>
                <a:lnTo>
                  <a:pt x="6713" y="95227"/>
                </a:lnTo>
                <a:lnTo>
                  <a:pt x="25444" y="58008"/>
                </a:lnTo>
                <a:lnTo>
                  <a:pt x="54076" y="28321"/>
                </a:lnTo>
                <a:lnTo>
                  <a:pt x="90496" y="8280"/>
                </a:lnTo>
                <a:lnTo>
                  <a:pt x="132587" y="0"/>
                </a:lnTo>
                <a:lnTo>
                  <a:pt x="147950" y="723"/>
                </a:lnTo>
                <a:lnTo>
                  <a:pt x="190482" y="11225"/>
                </a:lnTo>
                <a:lnTo>
                  <a:pt x="226304" y="32669"/>
                </a:lnTo>
                <a:lnTo>
                  <a:pt x="253650" y="63057"/>
                </a:lnTo>
                <a:lnTo>
                  <a:pt x="270752" y="100393"/>
                </a:lnTo>
                <a:lnTo>
                  <a:pt x="275591" y="128158"/>
                </a:lnTo>
                <a:lnTo>
                  <a:pt x="274932" y="144039"/>
                </a:lnTo>
                <a:lnTo>
                  <a:pt x="264853" y="187703"/>
                </a:lnTo>
                <a:lnTo>
                  <a:pt x="244106" y="224221"/>
                </a:lnTo>
                <a:lnTo>
                  <a:pt x="214602" y="252085"/>
                </a:lnTo>
                <a:lnTo>
                  <a:pt x="178252" y="269788"/>
                </a:lnTo>
                <a:lnTo>
                  <a:pt x="151159" y="275200"/>
                </a:lnTo>
                <a:lnTo>
                  <a:pt x="134877" y="274609"/>
                </a:lnTo>
                <a:lnTo>
                  <a:pt x="90333" y="264908"/>
                </a:lnTo>
                <a:lnTo>
                  <a:pt x="53260" y="244745"/>
                </a:lnTo>
                <a:lnTo>
                  <a:pt x="24974" y="215967"/>
                </a:lnTo>
                <a:lnTo>
                  <a:pt x="6788" y="180419"/>
                </a:lnTo>
                <a:lnTo>
                  <a:pt x="15" y="139947"/>
                </a:lnTo>
                <a:lnTo>
                  <a:pt x="0" y="137861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0E33BCD-B407-4CB3-9827-28E8612B1753}"/>
              </a:ext>
            </a:extLst>
          </p:cNvPr>
          <p:cNvSpPr/>
          <p:nvPr/>
        </p:nvSpPr>
        <p:spPr>
          <a:xfrm>
            <a:off x="9075657" y="2398966"/>
            <a:ext cx="934719" cy="1227455"/>
          </a:xfrm>
          <a:custGeom>
            <a:avLst/>
            <a:gdLst/>
            <a:ahLst/>
            <a:cxnLst/>
            <a:rect l="l" t="t" r="r" b="b"/>
            <a:pathLst>
              <a:path w="934720" h="1227454">
                <a:moveTo>
                  <a:pt x="0" y="1226836"/>
                </a:moveTo>
                <a:lnTo>
                  <a:pt x="934566" y="0"/>
                </a:lnTo>
              </a:path>
            </a:pathLst>
          </a:custGeom>
          <a:ln w="28575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946A18F-D728-4235-822A-A45101A7ED4F}"/>
              </a:ext>
            </a:extLst>
          </p:cNvPr>
          <p:cNvSpPr/>
          <p:nvPr/>
        </p:nvSpPr>
        <p:spPr>
          <a:xfrm>
            <a:off x="9701512" y="2510829"/>
            <a:ext cx="213995" cy="283845"/>
          </a:xfrm>
          <a:custGeom>
            <a:avLst/>
            <a:gdLst/>
            <a:ahLst/>
            <a:cxnLst/>
            <a:rect l="l" t="t" r="r" b="b"/>
            <a:pathLst>
              <a:path w="213995" h="283844">
                <a:moveTo>
                  <a:pt x="21074" y="157684"/>
                </a:moveTo>
                <a:lnTo>
                  <a:pt x="0" y="283726"/>
                </a:lnTo>
                <a:lnTo>
                  <a:pt x="113478" y="224960"/>
                </a:lnTo>
                <a:lnTo>
                  <a:pt x="67726" y="223069"/>
                </a:lnTo>
                <a:lnTo>
                  <a:pt x="84053" y="200644"/>
                </a:lnTo>
                <a:lnTo>
                  <a:pt x="36925" y="200644"/>
                </a:lnTo>
                <a:lnTo>
                  <a:pt x="21074" y="157684"/>
                </a:lnTo>
                <a:close/>
              </a:path>
              <a:path w="213995" h="283844">
                <a:moveTo>
                  <a:pt x="183006" y="0"/>
                </a:moveTo>
                <a:lnTo>
                  <a:pt x="36925" y="200644"/>
                </a:lnTo>
                <a:lnTo>
                  <a:pt x="84053" y="200644"/>
                </a:lnTo>
                <a:lnTo>
                  <a:pt x="213808" y="22425"/>
                </a:lnTo>
                <a:lnTo>
                  <a:pt x="183006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A44FB96-BC06-40AF-94A3-664CC9C67C8A}"/>
              </a:ext>
            </a:extLst>
          </p:cNvPr>
          <p:cNvSpPr txBox="1"/>
          <p:nvPr/>
        </p:nvSpPr>
        <p:spPr>
          <a:xfrm>
            <a:off x="10164581" y="1128480"/>
            <a:ext cx="171386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or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21A56DC-17B1-4FCD-AFCC-91F701F151CC}"/>
              </a:ext>
            </a:extLst>
          </p:cNvPr>
          <p:cNvSpPr txBox="1"/>
          <p:nvPr/>
        </p:nvSpPr>
        <p:spPr>
          <a:xfrm>
            <a:off x="916939" y="438889"/>
            <a:ext cx="4912995" cy="183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6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ce</a:t>
            </a:r>
            <a:r>
              <a:rPr sz="4000" b="0" spc="-65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endParaRPr sz="4000">
              <a:latin typeface="Calibri Light"/>
              <a:cs typeface="Calibri Light"/>
            </a:endParaRPr>
          </a:p>
          <a:p>
            <a:pPr marL="489584" marR="306070">
              <a:lnSpc>
                <a:spcPct val="100699"/>
              </a:lnSpc>
              <a:spcBef>
                <a:spcPts val="1635"/>
              </a:spcBef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89584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E2244E6-0E6A-44FA-8BEE-2320A0188723}"/>
              </a:ext>
            </a:extLst>
          </p:cNvPr>
          <p:cNvSpPr txBox="1"/>
          <p:nvPr/>
        </p:nvSpPr>
        <p:spPr>
          <a:xfrm>
            <a:off x="1394912" y="4497547"/>
            <a:ext cx="4399280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25" dirty="0">
                <a:latin typeface="Calibri"/>
                <a:cs typeface="Calibri"/>
              </a:rPr>
              <a:t>Hy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45"/>
              </a:lnSpc>
              <a:buFont typeface="Calibri"/>
              <a:buChar char="-"/>
              <a:tabLst>
                <a:tab pos="298450" algn="l"/>
              </a:tabLst>
            </a:pP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iti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50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15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rn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6C11056-4EB4-48BE-B9A9-5F88228D5FC3}"/>
              </a:ext>
            </a:extLst>
          </p:cNvPr>
          <p:cNvSpPr/>
          <p:nvPr/>
        </p:nvSpPr>
        <p:spPr>
          <a:xfrm>
            <a:off x="331357" y="2421146"/>
            <a:ext cx="6579030" cy="1971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519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81D2A4-81ED-4F6E-9BBE-070C28B5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B7BAC8-CA4E-4C28-9DA6-1BB08727AE19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/>
              <a:t>G</a:t>
            </a:r>
            <a:r>
              <a:rPr lang="en-US" spc="-100"/>
              <a:t>r</a:t>
            </a:r>
            <a:r>
              <a:rPr lang="en-US" spc="-20"/>
              <a:t>a</a:t>
            </a:r>
            <a:r>
              <a:rPr lang="en-US" spc="-30"/>
              <a:t>d</a:t>
            </a:r>
            <a:r>
              <a:rPr lang="en-US" spc="-10"/>
              <a:t>i</a:t>
            </a:r>
            <a:r>
              <a:rPr lang="en-US" spc="-5"/>
              <a:t>e</a:t>
            </a:r>
            <a:r>
              <a:rPr lang="en-US" spc="-65"/>
              <a:t>n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-30"/>
              <a:t>D</a:t>
            </a:r>
            <a:r>
              <a:rPr lang="en-US" spc="-5"/>
              <a:t>e</a:t>
            </a:r>
            <a:r>
              <a:rPr lang="en-US" spc="-20"/>
              <a:t>s</a:t>
            </a:r>
            <a:r>
              <a:rPr lang="en-US" spc="-5"/>
              <a:t>ce</a:t>
            </a:r>
            <a:r>
              <a:rPr lang="en-US" spc="-65"/>
              <a:t>n</a:t>
            </a:r>
            <a:r>
              <a:rPr lang="en-US" spc="-15"/>
              <a:t>t</a:t>
            </a:r>
            <a:endParaRPr lang="en-US" spc="-1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B5478A-ACAE-4A89-86E3-6D6416D1E9DD}"/>
              </a:ext>
            </a:extLst>
          </p:cNvPr>
          <p:cNvSpPr txBox="1"/>
          <p:nvPr/>
        </p:nvSpPr>
        <p:spPr>
          <a:xfrm>
            <a:off x="688225" y="1270715"/>
            <a:ext cx="443611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06070">
              <a:lnSpc>
                <a:spcPct val="100699"/>
              </a:lnSpc>
            </a:pP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F7DDB8-32EE-4FF0-BBCA-09BD964040A4}"/>
              </a:ext>
            </a:extLst>
          </p:cNvPr>
          <p:cNvSpPr txBox="1"/>
          <p:nvPr/>
        </p:nvSpPr>
        <p:spPr>
          <a:xfrm>
            <a:off x="689067" y="4394950"/>
            <a:ext cx="4399280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b="1" spc="-25" dirty="0">
                <a:latin typeface="Calibri"/>
                <a:cs typeface="Calibri"/>
              </a:rPr>
              <a:t>Hy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45"/>
              </a:lnSpc>
              <a:buFont typeface="Calibri"/>
              <a:buChar char="-"/>
              <a:tabLst>
                <a:tab pos="298450" algn="l"/>
              </a:tabLst>
            </a:pP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iti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50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15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rn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8920B34-CA2C-4193-9693-E48773B5743F}"/>
              </a:ext>
            </a:extLst>
          </p:cNvPr>
          <p:cNvSpPr/>
          <p:nvPr/>
        </p:nvSpPr>
        <p:spPr>
          <a:xfrm>
            <a:off x="382734" y="2625261"/>
            <a:ext cx="5055602" cy="1515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bandicam 2021-03-11 22-09-35-580">
            <a:hlinkClick r:id="" action="ppaction://media"/>
            <a:extLst>
              <a:ext uri="{FF2B5EF4-FFF2-40B4-BE49-F238E27FC236}">
                <a16:creationId xmlns:a16="http://schemas.microsoft.com/office/drawing/2014/main" id="{B66FB481-8D42-4250-B396-4C4F50C18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5202" y="107107"/>
            <a:ext cx="6144064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0FCF77-A698-49A6-9C6C-25E47A87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379901E-9EFC-4E3C-8191-EC52138F5E2B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B</a:t>
            </a:r>
            <a:r>
              <a:rPr lang="en-US" sz="3900">
                <a:latin typeface="Calibri Light"/>
                <a:cs typeface="Calibri Light"/>
              </a:rPr>
              <a:t>a</a:t>
            </a:r>
            <a:r>
              <a:rPr lang="en-US" sz="3900" spc="-25">
                <a:latin typeface="Calibri Light"/>
                <a:cs typeface="Calibri Light"/>
              </a:rPr>
              <a:t>t</a:t>
            </a:r>
            <a:r>
              <a:rPr lang="en-US" sz="3900" spc="25">
                <a:latin typeface="Calibri Light"/>
                <a:cs typeface="Calibri Light"/>
              </a:rPr>
              <a:t>c</a:t>
            </a:r>
            <a:r>
              <a:rPr lang="en-US" sz="3900" spc="40">
                <a:latin typeface="Calibri Light"/>
                <a:cs typeface="Calibri Light"/>
              </a:rPr>
              <a:t>h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45">
                <a:latin typeface="Calibri Light"/>
                <a:cs typeface="Calibri Light"/>
              </a:rPr>
              <a:t>G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De</a:t>
            </a:r>
            <a:r>
              <a:rPr lang="en-US" sz="3900" spc="30">
                <a:latin typeface="Calibri Light"/>
                <a:cs typeface="Calibri Light"/>
              </a:rPr>
              <a:t>sce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endParaRPr lang="en-US" sz="39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978DAE3-93C1-4B3A-B21F-18E2E399A2E9}"/>
              </a:ext>
            </a:extLst>
          </p:cNvPr>
          <p:cNvSpPr/>
          <p:nvPr/>
        </p:nvSpPr>
        <p:spPr>
          <a:xfrm>
            <a:off x="895387" y="1311114"/>
            <a:ext cx="5560755" cy="1138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64CC708-9BEB-4776-BA44-77071F5A028A}"/>
              </a:ext>
            </a:extLst>
          </p:cNvPr>
          <p:cNvSpPr/>
          <p:nvPr/>
        </p:nvSpPr>
        <p:spPr>
          <a:xfrm>
            <a:off x="249667" y="2449884"/>
            <a:ext cx="7313297" cy="113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D45B6B2-16C6-42B7-B4BC-6F4AA41313B9}"/>
              </a:ext>
            </a:extLst>
          </p:cNvPr>
          <p:cNvSpPr txBox="1"/>
          <p:nvPr/>
        </p:nvSpPr>
        <p:spPr>
          <a:xfrm>
            <a:off x="8547111" y="1031441"/>
            <a:ext cx="23501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8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9A3883-8C38-4F76-8D9D-8E200471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B79562-2B20-430A-BE16-9ED49AC1C5D7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3CE603-8A69-47A9-8650-68D938F7FB0F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1ACB31-CCAF-41D4-BF34-899674837C5E}"/>
              </a:ext>
            </a:extLst>
          </p:cNvPr>
          <p:cNvSpPr txBox="1"/>
          <p:nvPr/>
        </p:nvSpPr>
        <p:spPr>
          <a:xfrm>
            <a:off x="2862775" y="425366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BC9540-F17C-4FF8-B932-AFCCA19004C1}"/>
              </a:ext>
            </a:extLst>
          </p:cNvPr>
          <p:cNvSpPr txBox="1"/>
          <p:nvPr/>
        </p:nvSpPr>
        <p:spPr>
          <a:xfrm>
            <a:off x="7038536" y="430366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5CDCA47-09AD-4005-8EAB-6FCA09328F95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5CDCA47-09AD-4005-8EAB-6FCA0932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78A868-C04C-4585-9C19-5CDF17CBDAAB}"/>
                  </a:ext>
                </a:extLst>
              </p:cNvPr>
              <p:cNvSpPr txBox="1"/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78A868-C04C-4585-9C19-5CDF17CB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02" y="4776888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C82770F-E076-48A2-ABEC-770B0174610C}"/>
                  </a:ext>
                </a:extLst>
              </p:cNvPr>
              <p:cNvSpPr txBox="1"/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C82770F-E076-48A2-ABEC-770B0174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862" y="4722881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A2765E3-B043-4DF1-9486-4EF723B798E8}"/>
              </a:ext>
            </a:extLst>
          </p:cNvPr>
          <p:cNvSpPr/>
          <p:nvPr/>
        </p:nvSpPr>
        <p:spPr>
          <a:xfrm rot="2628357">
            <a:off x="1016447" y="3289607"/>
            <a:ext cx="2156974" cy="3762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E1D4621-4937-47B9-8D12-356FC924137F}"/>
              </a:ext>
            </a:extLst>
          </p:cNvPr>
          <p:cNvSpPr/>
          <p:nvPr/>
        </p:nvSpPr>
        <p:spPr>
          <a:xfrm>
            <a:off x="6080760" y="4746932"/>
            <a:ext cx="957775" cy="365612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1F8DFC-F18A-49DD-9D1C-51C3CF169711}"/>
              </a:ext>
            </a:extLst>
          </p:cNvPr>
          <p:cNvSpPr txBox="1"/>
          <p:nvPr/>
        </p:nvSpPr>
        <p:spPr>
          <a:xfrm>
            <a:off x="6310016" y="1741046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Labels (ground truth)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43940D7-FEEA-4909-94EA-4AF83F0605CF}"/>
                  </a:ext>
                </a:extLst>
              </p:cNvPr>
              <p:cNvSpPr txBox="1"/>
              <p:nvPr/>
            </p:nvSpPr>
            <p:spPr>
              <a:xfrm>
                <a:off x="7874097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43940D7-FEEA-4909-94EA-4AF83F060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97" y="2229805"/>
                <a:ext cx="419100" cy="36561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上-下雙向 13">
            <a:extLst>
              <a:ext uri="{FF2B5EF4-FFF2-40B4-BE49-F238E27FC236}">
                <a16:creationId xmlns:a16="http://schemas.microsoft.com/office/drawing/2014/main" id="{E9DA0062-0CC5-4328-9895-930805BB5E76}"/>
              </a:ext>
            </a:extLst>
          </p:cNvPr>
          <p:cNvSpPr/>
          <p:nvPr/>
        </p:nvSpPr>
        <p:spPr>
          <a:xfrm>
            <a:off x="7978872" y="2894177"/>
            <a:ext cx="209550" cy="1449223"/>
          </a:xfrm>
          <a:prstGeom prst="upDownArrow">
            <a:avLst>
              <a:gd name="adj1" fmla="val 23147"/>
              <a:gd name="adj2" fmla="val 567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C99B91-4761-4545-8FE3-F7D6EDF05E96}"/>
              </a:ext>
            </a:extLst>
          </p:cNvPr>
          <p:cNvSpPr txBox="1"/>
          <p:nvPr/>
        </p:nvSpPr>
        <p:spPr>
          <a:xfrm>
            <a:off x="8293197" y="3065376"/>
            <a:ext cx="1411183" cy="110682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function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16" name="箭號: 上彎 15">
            <a:extLst>
              <a:ext uri="{FF2B5EF4-FFF2-40B4-BE49-F238E27FC236}">
                <a16:creationId xmlns:a16="http://schemas.microsoft.com/office/drawing/2014/main" id="{81254DC2-08C7-4582-8A02-CBC2A88BF1F8}"/>
              </a:ext>
            </a:extLst>
          </p:cNvPr>
          <p:cNvSpPr/>
          <p:nvPr/>
        </p:nvSpPr>
        <p:spPr>
          <a:xfrm rot="10800000">
            <a:off x="4207452" y="3243312"/>
            <a:ext cx="3666643" cy="1100088"/>
          </a:xfrm>
          <a:prstGeom prst="bentUpArrow">
            <a:avLst>
              <a:gd name="adj1" fmla="val 6538"/>
              <a:gd name="adj2" fmla="val 12692"/>
              <a:gd name="adj3" fmla="val 2746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5ECA44-66FE-432D-9D7A-53065A632B15}"/>
              </a:ext>
            </a:extLst>
          </p:cNvPr>
          <p:cNvSpPr txBox="1"/>
          <p:nvPr/>
        </p:nvSpPr>
        <p:spPr>
          <a:xfrm>
            <a:off x="3242038" y="2460581"/>
            <a:ext cx="2213274" cy="59849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Optimization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8D46CE-369A-4085-A2F3-2798E7381804}"/>
              </a:ext>
            </a:extLst>
          </p:cNvPr>
          <p:cNvSpPr txBox="1"/>
          <p:nvPr/>
        </p:nvSpPr>
        <p:spPr>
          <a:xfrm>
            <a:off x="3173563" y="1218610"/>
            <a:ext cx="236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least square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03365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C0ACD9-6E4F-40BF-BE41-EA20D501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98C48FE-0F68-4B64-BF3C-DA51CACB642D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8F584E8-3F29-43D1-A3AB-20BB77BF302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F5732FF-E6DD-4058-9317-56CF156A76D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4A0B69A-9492-4E7B-8A70-54951591CF0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FC720B4-02A9-4888-A98B-603D44B36D2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98E27D20-FC31-40C1-BF8B-1CF41564165A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90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731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BB95C1-BA08-44AF-80A5-98EA0E0A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71B166F-F236-4AA0-A265-01E62720F389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8E76695-80F9-4807-88D5-49E47321542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D006484-A7A0-49FD-AA99-34553E29CD4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EED6263-5358-44D7-820D-9A76C0652A1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8AAF61-4397-432A-BC0F-64F77768E61B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65C28C58-5890-49CA-A325-CF8F265173C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91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1384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00D02E-E5C6-49CC-A684-1EDE8554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C6E4A0C-51A0-45C7-B56A-FDD55A1CED0D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BC5AF9-65F9-4732-838A-BE49A80D097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2CBE2B4-B7DF-4108-8E1C-A860E785E248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AA40DAA-73DA-49B5-B8DE-3DCBA6237EE2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3DA71D1-41F9-4222-A8A7-B53BBA8ACCAA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49796874-5AF0-41A0-A5E4-AEB4662F0BE2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92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866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AE9B13-E829-4849-B56C-3D3887F1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1CC7014-990E-419D-93B1-17E866B6DC52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228FC40-86F9-4BD8-94CA-3152AD523331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A87BF394-B3A9-470F-9947-1BEBB6E4F27B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48D97D6-2777-450C-8BCF-44C6286237B9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E7F09-D6A4-4115-9082-C5784AF1650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7664DD5F-9058-4544-9DEE-40D53FE27F6B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93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550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8AFE3D9-5185-4770-96D4-1C3ADC519DF2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0E3D7A5-9E85-4E3A-A303-CAC203E75295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4B8A25-DC69-4170-882B-47069F8F5995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D73CEBF-FB8F-41C7-BFED-CDC0BCC03DC2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" name="投影片編號版面配置區 1">
              <a:extLst>
                <a:ext uri="{FF2B5EF4-FFF2-40B4-BE49-F238E27FC236}">
                  <a16:creationId xmlns:a16="http://schemas.microsoft.com/office/drawing/2014/main" id="{4F04847D-C9E5-4D56-823C-3CC2BE4FFF56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94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127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EACDF9-2ED0-4A0C-866F-9F5ED5D4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F680DB3-7BE1-43C5-A9E7-E35DA279B536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12D25DF-57CD-4E24-B684-3038B1F96157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B656111-B0A4-42B7-86D6-AD39C443A411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4984E8B-8FAE-4697-AF56-3CCC957BD25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DAC7545-D688-4135-8189-31DEC0C09EA7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273A1C56-9C93-43A6-A197-D841407C6D60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95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214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88335A-F67F-481A-9E3D-17B8E5FF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82D0895-E67F-4C7D-8ED6-7616389571DD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8412FC-36ED-4519-88BD-17939695167B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D212541-55DF-4271-839F-86F1515D8BE6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E33095-DE0A-4ACE-9F12-08E62F0D814B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F54593-91C1-40E0-BF39-26AF185C79E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投影片編號版面配置區 1">
              <a:extLst>
                <a:ext uri="{FF2B5EF4-FFF2-40B4-BE49-F238E27FC236}">
                  <a16:creationId xmlns:a16="http://schemas.microsoft.com/office/drawing/2014/main" id="{5FC8C8B5-6DEA-44EC-9777-11A5330266CD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96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0529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584B08-CAA1-4995-8A4A-1ED2E4B5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C8040C7-AE95-4858-93C5-9021BA92E806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23CDCB3-D470-4D9F-AA15-0D80736A12D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502D6D1-59C9-49A1-B85F-43E55CA7C8F7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A97103-5EE0-448E-BCDA-81DAD63D0CCA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23F0A9-E8C6-4FBB-8852-1FB6A3A46CC9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F827D9BB-0487-4D82-88AE-E6F1CE4FE197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97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8499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CCEB31-CC17-4573-8647-1F1F8285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995DB87-5EC7-40AD-ADC3-FB1D3D5488CB}"/>
              </a:ext>
            </a:extLst>
          </p:cNvPr>
          <p:cNvSpPr/>
          <p:nvPr/>
        </p:nvSpPr>
        <p:spPr>
          <a:xfrm>
            <a:off x="428" y="0"/>
            <a:ext cx="12191124" cy="685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8C00EEF-DEB0-4ECF-9EAF-0DEEEE40DAEC}"/>
              </a:ext>
            </a:extLst>
          </p:cNvPr>
          <p:cNvGrpSpPr/>
          <p:nvPr/>
        </p:nvGrpSpPr>
        <p:grpSpPr>
          <a:xfrm>
            <a:off x="0" y="6329493"/>
            <a:ext cx="12192001" cy="528507"/>
            <a:chOff x="0" y="6329493"/>
            <a:chExt cx="12192001" cy="52850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CF55D4B-904D-4C15-BB9C-26EBC238EFD3}"/>
                </a:ext>
              </a:extLst>
            </p:cNvPr>
            <p:cNvGrpSpPr/>
            <p:nvPr/>
          </p:nvGrpSpPr>
          <p:grpSpPr>
            <a:xfrm>
              <a:off x="0" y="6329493"/>
              <a:ext cx="12192001" cy="528507"/>
              <a:chOff x="0" y="5201174"/>
              <a:chExt cx="12192001" cy="5285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D2290B-B73A-486B-BF43-8827E497E660}"/>
                  </a:ext>
                </a:extLst>
              </p:cNvPr>
              <p:cNvSpPr/>
              <p:nvPr/>
            </p:nvSpPr>
            <p:spPr>
              <a:xfrm>
                <a:off x="1" y="5201174"/>
                <a:ext cx="12192000" cy="528507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BE51B6-536C-4BB9-90BB-EAB47B8E49EE}"/>
                  </a:ext>
                </a:extLst>
              </p:cNvPr>
              <p:cNvSpPr/>
              <p:nvPr/>
            </p:nvSpPr>
            <p:spPr>
              <a:xfrm>
                <a:off x="0" y="5201174"/>
                <a:ext cx="12192000" cy="74103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投影片編號版面配置區 1">
              <a:extLst>
                <a:ext uri="{FF2B5EF4-FFF2-40B4-BE49-F238E27FC236}">
                  <a16:creationId xmlns:a16="http://schemas.microsoft.com/office/drawing/2014/main" id="{9F70B052-5EDC-4038-A5AC-EBB66CFBFD24}"/>
                </a:ext>
              </a:extLst>
            </p:cNvPr>
            <p:cNvSpPr txBox="1">
              <a:spLocks/>
            </p:cNvSpPr>
            <p:nvPr/>
          </p:nvSpPr>
          <p:spPr>
            <a:xfrm>
              <a:off x="9900458" y="6446401"/>
              <a:ext cx="1312025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6D22F896-40B5-4ADD-8801-0D06FADFA095}" type="slidenum">
                <a:rPr lang="en-US" sz="16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pPr/>
                <a:t>98</a:t>
              </a:fld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219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90E342-1621-4641-A4D0-7E867877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2B780B4-7E44-4AE8-A47E-9C8A50DE04FB}"/>
              </a:ext>
            </a:extLst>
          </p:cNvPr>
          <p:cNvSpPr txBox="1">
            <a:spLocks/>
          </p:cNvSpPr>
          <p:nvPr/>
        </p:nvSpPr>
        <p:spPr>
          <a:xfrm>
            <a:off x="916939" y="451589"/>
            <a:ext cx="1035812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S</a:t>
            </a:r>
            <a:r>
              <a:rPr lang="en-US" sz="3900" spc="-15">
                <a:latin typeface="Calibri Light"/>
                <a:cs typeface="Calibri Light"/>
              </a:rPr>
              <a:t>t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30">
                <a:latin typeface="Calibri Light"/>
                <a:cs typeface="Calibri Light"/>
              </a:rPr>
              <a:t>ch</a:t>
            </a:r>
            <a:r>
              <a:rPr lang="en-US" sz="3900" spc="35">
                <a:latin typeface="Calibri Light"/>
                <a:cs typeface="Calibri Light"/>
              </a:rPr>
              <a:t>a</a:t>
            </a:r>
            <a:r>
              <a:rPr lang="en-US" sz="3900" spc="-15">
                <a:latin typeface="Calibri Light"/>
                <a:cs typeface="Calibri Light"/>
              </a:rPr>
              <a:t>s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25">
                <a:latin typeface="Calibri Light"/>
                <a:cs typeface="Calibri Light"/>
              </a:rPr>
              <a:t>ic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45">
                <a:latin typeface="Calibri Light"/>
                <a:cs typeface="Calibri Light"/>
              </a:rPr>
              <a:t>G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5">
                <a:latin typeface="Calibri Light"/>
                <a:cs typeface="Calibri Light"/>
              </a:rPr>
              <a:t>ad</a:t>
            </a:r>
            <a:r>
              <a:rPr lang="en-US" sz="3900" spc="15">
                <a:latin typeface="Calibri Light"/>
                <a:cs typeface="Calibri Light"/>
              </a:rPr>
              <a:t>i</a:t>
            </a:r>
            <a:r>
              <a:rPr lang="en-US" sz="3900" spc="30">
                <a:latin typeface="Calibri Light"/>
                <a:cs typeface="Calibri Light"/>
              </a:rPr>
              <a:t>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35">
                <a:latin typeface="Calibri Light"/>
                <a:cs typeface="Calibri Light"/>
              </a:rPr>
              <a:t>De</a:t>
            </a:r>
            <a:r>
              <a:rPr lang="en-US" sz="3900" spc="30">
                <a:latin typeface="Calibri Light"/>
                <a:cs typeface="Calibri Light"/>
              </a:rPr>
              <a:t>sce</a:t>
            </a:r>
            <a:r>
              <a:rPr lang="en-US" sz="3900">
                <a:latin typeface="Calibri Light"/>
                <a:cs typeface="Calibri Light"/>
              </a:rPr>
              <a:t>n</a:t>
            </a:r>
            <a:r>
              <a:rPr lang="en-US" sz="3900" spc="25">
                <a:latin typeface="Calibri Light"/>
                <a:cs typeface="Calibri Light"/>
              </a:rPr>
              <a:t>t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4000" spc="-15"/>
              <a:t>(S</a:t>
            </a:r>
            <a:r>
              <a:rPr lang="en-US" sz="4000"/>
              <a:t>G</a:t>
            </a:r>
            <a:r>
              <a:rPr lang="en-US" sz="4000" spc="-5"/>
              <a:t>D</a:t>
            </a:r>
            <a:r>
              <a:rPr lang="en-US" sz="4000" spc="-15"/>
              <a:t>)</a:t>
            </a:r>
            <a:endParaRPr lang="en-US" sz="4000" dirty="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F4F5CD-B195-4FE9-9685-D27A351045DC}"/>
              </a:ext>
            </a:extLst>
          </p:cNvPr>
          <p:cNvSpPr/>
          <p:nvPr/>
        </p:nvSpPr>
        <p:spPr>
          <a:xfrm>
            <a:off x="895387" y="1311114"/>
            <a:ext cx="5560755" cy="1138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B79C4E-5AFE-4C5B-9C23-BF1614EA4DC0}"/>
              </a:ext>
            </a:extLst>
          </p:cNvPr>
          <p:cNvSpPr/>
          <p:nvPr/>
        </p:nvSpPr>
        <p:spPr>
          <a:xfrm>
            <a:off x="249667" y="2449884"/>
            <a:ext cx="7313297" cy="113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78D8C8E-0EC2-464D-A2FF-2C5571AB0ADA}"/>
              </a:ext>
            </a:extLst>
          </p:cNvPr>
          <p:cNvSpPr txBox="1"/>
          <p:nvPr/>
        </p:nvSpPr>
        <p:spPr>
          <a:xfrm>
            <a:off x="8475734" y="1031441"/>
            <a:ext cx="3178175" cy="520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 marR="76136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4610" indent="71120">
              <a:lnSpc>
                <a:spcPct val="100099"/>
              </a:lnSpc>
            </a:pP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mi</a:t>
            </a:r>
            <a:r>
              <a:rPr sz="2400" b="1" spc="-20" dirty="0">
                <a:latin typeface="Calibri"/>
                <a:cs typeface="Calibri"/>
              </a:rPr>
              <a:t>nib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h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</a:t>
            </a:r>
            <a:r>
              <a:rPr sz="2400" spc="-15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12</a:t>
            </a:r>
            <a:r>
              <a:rPr sz="2400" spc="-15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ommo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ts val="3345"/>
              </a:lnSpc>
            </a:pPr>
            <a:r>
              <a:rPr sz="2800" b="1" spc="-25" dirty="0">
                <a:latin typeface="Calibri"/>
                <a:cs typeface="Calibri"/>
              </a:rPr>
              <a:t>Hy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5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45"/>
              </a:lnSpc>
              <a:buFont typeface="Calibri"/>
              <a:buChar char="-"/>
              <a:tabLst>
                <a:tab pos="298450" algn="l"/>
              </a:tabLst>
            </a:pP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iti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li</a:t>
            </a:r>
            <a:r>
              <a:rPr sz="2800" spc="-50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15" dirty="0">
                <a:latin typeface="Calibri"/>
                <a:cs typeface="Calibri"/>
              </a:rPr>
              <a:t>Nu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rn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spc="-45" dirty="0">
                <a:latin typeface="Calibri"/>
                <a:cs typeface="Calibri"/>
              </a:rPr>
              <a:t>at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98450" algn="l"/>
              </a:tabLst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E73BD32-A235-42B4-8C5E-C97A65419CFA}"/>
              </a:ext>
            </a:extLst>
          </p:cNvPr>
          <p:cNvSpPr/>
          <p:nvPr/>
        </p:nvSpPr>
        <p:spPr>
          <a:xfrm>
            <a:off x="115197" y="3626660"/>
            <a:ext cx="8130552" cy="2497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9220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3092</Words>
  <Application>Microsoft Office PowerPoint</Application>
  <PresentationFormat>寬螢幕</PresentationFormat>
  <Paragraphs>881</Paragraphs>
  <Slides>143</Slides>
  <Notes>3</Notes>
  <HiddenSlides>0</HiddenSlides>
  <MMClips>6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143</vt:i4>
      </vt:variant>
    </vt:vector>
  </HeadingPairs>
  <TitlesOfParts>
    <vt:vector size="151" baseType="lpstr">
      <vt:lpstr>DengXian Light</vt:lpstr>
      <vt:lpstr>MS Mincho</vt:lpstr>
      <vt:lpstr>Arial</vt:lpstr>
      <vt:lpstr>Calibri</vt:lpstr>
      <vt:lpstr>Calibri Light</vt:lpstr>
      <vt:lpstr>Cambria Math</vt:lpstr>
      <vt:lpstr>Times New Roman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M103040103</cp:lastModifiedBy>
  <cp:revision>41</cp:revision>
  <dcterms:created xsi:type="dcterms:W3CDTF">2022-03-11T00:10:23Z</dcterms:created>
  <dcterms:modified xsi:type="dcterms:W3CDTF">2022-03-23T16:42:11Z</dcterms:modified>
</cp:coreProperties>
</file>